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2" r:id="rId5"/>
    <p:sldMasterId id="2147483710" r:id="rId6"/>
    <p:sldMasterId id="2147483660" r:id="rId7"/>
  </p:sldMasterIdLst>
  <p:notesMasterIdLst>
    <p:notesMasterId r:id="rId21"/>
  </p:notesMasterIdLst>
  <p:sldIdLst>
    <p:sldId id="292" r:id="rId8"/>
    <p:sldId id="434" r:id="rId9"/>
    <p:sldId id="621" r:id="rId10"/>
    <p:sldId id="620" r:id="rId11"/>
    <p:sldId id="622" r:id="rId12"/>
    <p:sldId id="623" r:id="rId13"/>
    <p:sldId id="624" r:id="rId14"/>
    <p:sldId id="625" r:id="rId15"/>
    <p:sldId id="626" r:id="rId16"/>
    <p:sldId id="274" r:id="rId17"/>
    <p:sldId id="628" r:id="rId18"/>
    <p:sldId id="603" r:id="rId19"/>
    <p:sldId id="44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gars Pastars" initials="EP" lastIdx="1" clrIdx="0">
    <p:extLst>
      <p:ext uri="{19B8F6BF-5375-455C-9EA6-DF929625EA0E}">
        <p15:presenceInfo xmlns:p15="http://schemas.microsoft.com/office/powerpoint/2012/main" userId="Edgars Pastar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A76A20-44E9-4D46-9A2C-82F1D7933B41}" v="13" dt="2022-03-16T20:17:14.3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va Krastiņa" userId="8af4f54c-e93c-448e-b46d-b2525ad0bca0" providerId="ADAL" clId="{09A76A20-44E9-4D46-9A2C-82F1D7933B41}"/>
    <pc:docChg chg="undo custSel addSld delSld modSld sldOrd delMainMaster">
      <pc:chgData name="Saiva Krastiņa" userId="8af4f54c-e93c-448e-b46d-b2525ad0bca0" providerId="ADAL" clId="{09A76A20-44E9-4D46-9A2C-82F1D7933B41}" dt="2022-03-17T06:46:42.846" v="1465" actId="20577"/>
      <pc:docMkLst>
        <pc:docMk/>
      </pc:docMkLst>
      <pc:sldChg chg="addSp delSp modSp mod ord modShow">
        <pc:chgData name="Saiva Krastiņa" userId="8af4f54c-e93c-448e-b46d-b2525ad0bca0" providerId="ADAL" clId="{09A76A20-44E9-4D46-9A2C-82F1D7933B41}" dt="2022-03-16T20:27:34.751" v="1267" actId="2711"/>
        <pc:sldMkLst>
          <pc:docMk/>
          <pc:sldMk cId="50500336" sldId="274"/>
        </pc:sldMkLst>
        <pc:spChg chg="mod">
          <ac:chgData name="Saiva Krastiņa" userId="8af4f54c-e93c-448e-b46d-b2525ad0bca0" providerId="ADAL" clId="{09A76A20-44E9-4D46-9A2C-82F1D7933B41}" dt="2022-03-16T20:27:34.751" v="1267" actId="2711"/>
          <ac:spMkLst>
            <pc:docMk/>
            <pc:sldMk cId="50500336" sldId="274"/>
            <ac:spMk id="2" creationId="{ED783448-5AB6-49DA-AD2E-BFFA173069A1}"/>
          </ac:spMkLst>
        </pc:spChg>
        <pc:spChg chg="mod">
          <ac:chgData name="Saiva Krastiņa" userId="8af4f54c-e93c-448e-b46d-b2525ad0bca0" providerId="ADAL" clId="{09A76A20-44E9-4D46-9A2C-82F1D7933B41}" dt="2022-03-16T20:17:52.268" v="783" actId="26606"/>
          <ac:spMkLst>
            <pc:docMk/>
            <pc:sldMk cId="50500336" sldId="274"/>
            <ac:spMk id="6" creationId="{65FF422C-ADCC-40FB-A8B4-256CDD20AC81}"/>
          </ac:spMkLst>
        </pc:spChg>
        <pc:spChg chg="add del">
          <ac:chgData name="Saiva Krastiņa" userId="8af4f54c-e93c-448e-b46d-b2525ad0bca0" providerId="ADAL" clId="{09A76A20-44E9-4D46-9A2C-82F1D7933B41}" dt="2022-03-16T20:17:52.268" v="783" actId="26606"/>
          <ac:spMkLst>
            <pc:docMk/>
            <pc:sldMk cId="50500336" sldId="274"/>
            <ac:spMk id="38" creationId="{6C4028FD-8BAA-4A19-BFDE-594D991B7552}"/>
          </ac:spMkLst>
        </pc:spChg>
        <pc:spChg chg="add del">
          <ac:chgData name="Saiva Krastiņa" userId="8af4f54c-e93c-448e-b46d-b2525ad0bca0" providerId="ADAL" clId="{09A76A20-44E9-4D46-9A2C-82F1D7933B41}" dt="2022-03-16T20:17:52.227" v="782" actId="26606"/>
          <ac:spMkLst>
            <pc:docMk/>
            <pc:sldMk cId="50500336" sldId="274"/>
            <ac:spMk id="43" creationId="{9D8233B0-41B5-4D9A-AEEC-13DB66A8C9B5}"/>
          </ac:spMkLst>
        </pc:spChg>
        <pc:spChg chg="add del">
          <ac:chgData name="Saiva Krastiņa" userId="8af4f54c-e93c-448e-b46d-b2525ad0bca0" providerId="ADAL" clId="{09A76A20-44E9-4D46-9A2C-82F1D7933B41}" dt="2022-03-16T20:17:52.227" v="782" actId="26606"/>
          <ac:spMkLst>
            <pc:docMk/>
            <pc:sldMk cId="50500336" sldId="274"/>
            <ac:spMk id="49" creationId="{E659831F-0D9A-4C63-9EBB-8435B85A440F}"/>
          </ac:spMkLst>
        </pc:spChg>
        <pc:spChg chg="add">
          <ac:chgData name="Saiva Krastiņa" userId="8af4f54c-e93c-448e-b46d-b2525ad0bca0" providerId="ADAL" clId="{09A76A20-44E9-4D46-9A2C-82F1D7933B41}" dt="2022-03-16T20:17:52.268" v="783" actId="26606"/>
          <ac:spMkLst>
            <pc:docMk/>
            <pc:sldMk cId="50500336" sldId="274"/>
            <ac:spMk id="51" creationId="{955A2079-FA98-4876-80F0-72364A7D2EA4}"/>
          </ac:spMkLst>
        </pc:spChg>
        <pc:grpChg chg="add del">
          <ac:chgData name="Saiva Krastiņa" userId="8af4f54c-e93c-448e-b46d-b2525ad0bca0" providerId="ADAL" clId="{09A76A20-44E9-4D46-9A2C-82F1D7933B41}" dt="2022-03-16T20:17:52.227" v="782" actId="26606"/>
          <ac:grpSpMkLst>
            <pc:docMk/>
            <pc:sldMk cId="50500336" sldId="274"/>
            <ac:grpSpMk id="45" creationId="{28FAF094-D087-493F-8DF9-A486C2D6BBAA}"/>
          </ac:grpSpMkLst>
        </pc:grpChg>
        <pc:graphicFrameChg chg="mod ord modGraphic">
          <ac:chgData name="Saiva Krastiņa" userId="8af4f54c-e93c-448e-b46d-b2525ad0bca0" providerId="ADAL" clId="{09A76A20-44E9-4D46-9A2C-82F1D7933B41}" dt="2022-03-16T20:17:52.268" v="783" actId="26606"/>
          <ac:graphicFrameMkLst>
            <pc:docMk/>
            <pc:sldMk cId="50500336" sldId="274"/>
            <ac:graphicFrameMk id="29" creationId="{F0C3B27B-CF69-4951-88C0-83A0F4AA0DA7}"/>
          </ac:graphicFrameMkLst>
        </pc:graphicFrameChg>
      </pc:sldChg>
      <pc:sldChg chg="modSp mod">
        <pc:chgData name="Saiva Krastiņa" userId="8af4f54c-e93c-448e-b46d-b2525ad0bca0" providerId="ADAL" clId="{09A76A20-44E9-4D46-9A2C-82F1D7933B41}" dt="2022-03-16T20:29:30.378" v="1270" actId="2711"/>
        <pc:sldMkLst>
          <pc:docMk/>
          <pc:sldMk cId="425785427" sldId="292"/>
        </pc:sldMkLst>
        <pc:spChg chg="mod">
          <ac:chgData name="Saiva Krastiņa" userId="8af4f54c-e93c-448e-b46d-b2525ad0bca0" providerId="ADAL" clId="{09A76A20-44E9-4D46-9A2C-82F1D7933B41}" dt="2022-03-16T20:29:30.378" v="1270" actId="2711"/>
          <ac:spMkLst>
            <pc:docMk/>
            <pc:sldMk cId="425785427" sldId="292"/>
            <ac:spMk id="2" creationId="{50B09A69-6B87-4793-B034-154BE03240FD}"/>
          </ac:spMkLst>
        </pc:spChg>
        <pc:spChg chg="mod">
          <ac:chgData name="Saiva Krastiņa" userId="8af4f54c-e93c-448e-b46d-b2525ad0bca0" providerId="ADAL" clId="{09A76A20-44E9-4D46-9A2C-82F1D7933B41}" dt="2022-03-16T20:29:27.627" v="1269" actId="2711"/>
          <ac:spMkLst>
            <pc:docMk/>
            <pc:sldMk cId="425785427" sldId="292"/>
            <ac:spMk id="3" creationId="{3C4D0206-407B-44F9-9320-6EEC30554E30}"/>
          </ac:spMkLst>
        </pc:spChg>
      </pc:sldChg>
      <pc:sldChg chg="modSp mod">
        <pc:chgData name="Saiva Krastiņa" userId="8af4f54c-e93c-448e-b46d-b2525ad0bca0" providerId="ADAL" clId="{09A76A20-44E9-4D46-9A2C-82F1D7933B41}" dt="2022-03-17T06:46:42.846" v="1465" actId="20577"/>
        <pc:sldMkLst>
          <pc:docMk/>
          <pc:sldMk cId="2373193062" sldId="434"/>
        </pc:sldMkLst>
        <pc:spChg chg="mod">
          <ac:chgData name="Saiva Krastiņa" userId="8af4f54c-e93c-448e-b46d-b2525ad0bca0" providerId="ADAL" clId="{09A76A20-44E9-4D46-9A2C-82F1D7933B41}" dt="2022-03-17T06:46:42.846" v="1465" actId="20577"/>
          <ac:spMkLst>
            <pc:docMk/>
            <pc:sldMk cId="2373193062" sldId="434"/>
            <ac:spMk id="4" creationId="{9BE3D14F-84EB-4AAF-8F9E-B41F44640457}"/>
          </ac:spMkLst>
        </pc:spChg>
        <pc:spChg chg="mod">
          <ac:chgData name="Saiva Krastiņa" userId="8af4f54c-e93c-448e-b46d-b2525ad0bca0" providerId="ADAL" clId="{09A76A20-44E9-4D46-9A2C-82F1D7933B41}" dt="2022-03-16T20:23:15.225" v="1215" actId="2711"/>
          <ac:spMkLst>
            <pc:docMk/>
            <pc:sldMk cId="2373193062" sldId="434"/>
            <ac:spMk id="6" creationId="{BE7A0521-06B8-4561-B41B-C1C384AF1693}"/>
          </ac:spMkLst>
        </pc:spChg>
      </pc:sldChg>
      <pc:sldChg chg="del">
        <pc:chgData name="Saiva Krastiņa" userId="8af4f54c-e93c-448e-b46d-b2525ad0bca0" providerId="ADAL" clId="{09A76A20-44E9-4D46-9A2C-82F1D7933B41}" dt="2022-03-16T19:07:21.064" v="13" actId="47"/>
        <pc:sldMkLst>
          <pc:docMk/>
          <pc:sldMk cId="4187193511" sldId="435"/>
        </pc:sldMkLst>
      </pc:sldChg>
      <pc:sldChg chg="del">
        <pc:chgData name="Saiva Krastiņa" userId="8af4f54c-e93c-448e-b46d-b2525ad0bca0" providerId="ADAL" clId="{09A76A20-44E9-4D46-9A2C-82F1D7933B41}" dt="2022-03-16T19:13:53.756" v="216" actId="47"/>
        <pc:sldMkLst>
          <pc:docMk/>
          <pc:sldMk cId="2948483082" sldId="438"/>
        </pc:sldMkLst>
      </pc:sldChg>
      <pc:sldChg chg="addSp delSp modSp mod">
        <pc:chgData name="Saiva Krastiņa" userId="8af4f54c-e93c-448e-b46d-b2525ad0bca0" providerId="ADAL" clId="{09A76A20-44E9-4D46-9A2C-82F1D7933B41}" dt="2022-03-16T20:10:10.105" v="454" actId="20577"/>
        <pc:sldMkLst>
          <pc:docMk/>
          <pc:sldMk cId="624886943" sldId="444"/>
        </pc:sldMkLst>
        <pc:spChg chg="mod">
          <ac:chgData name="Saiva Krastiņa" userId="8af4f54c-e93c-448e-b46d-b2525ad0bca0" providerId="ADAL" clId="{09A76A20-44E9-4D46-9A2C-82F1D7933B41}" dt="2022-03-16T20:10:10.105" v="454" actId="20577"/>
          <ac:spMkLst>
            <pc:docMk/>
            <pc:sldMk cId="624886943" sldId="444"/>
            <ac:spMk id="4" creationId="{9E2A3FFE-8B9B-416E-8D81-0F1180F6493F}"/>
          </ac:spMkLst>
        </pc:spChg>
        <pc:picChg chg="del">
          <ac:chgData name="Saiva Krastiņa" userId="8af4f54c-e93c-448e-b46d-b2525ad0bca0" providerId="ADAL" clId="{09A76A20-44E9-4D46-9A2C-82F1D7933B41}" dt="2022-03-16T19:12:18.953" v="208" actId="478"/>
          <ac:picMkLst>
            <pc:docMk/>
            <pc:sldMk cId="624886943" sldId="444"/>
            <ac:picMk id="2" creationId="{9743A342-7D08-4A8B-A707-D9B39C28B1B3}"/>
          </ac:picMkLst>
        </pc:picChg>
        <pc:picChg chg="add mod">
          <ac:chgData name="Saiva Krastiņa" userId="8af4f54c-e93c-448e-b46d-b2525ad0bca0" providerId="ADAL" clId="{09A76A20-44E9-4D46-9A2C-82F1D7933B41}" dt="2022-03-16T19:13:22.014" v="215" actId="1076"/>
          <ac:picMkLst>
            <pc:docMk/>
            <pc:sldMk cId="624886943" sldId="444"/>
            <ac:picMk id="6" creationId="{E98D3124-672D-427C-99ED-31E77648BA26}"/>
          </ac:picMkLst>
        </pc:picChg>
      </pc:sldChg>
      <pc:sldChg chg="modSp mod">
        <pc:chgData name="Saiva Krastiņa" userId="8af4f54c-e93c-448e-b46d-b2525ad0bca0" providerId="ADAL" clId="{09A76A20-44E9-4D46-9A2C-82F1D7933B41}" dt="2022-03-17T06:40:20.394" v="1310"/>
        <pc:sldMkLst>
          <pc:docMk/>
          <pc:sldMk cId="1643757027" sldId="603"/>
        </pc:sldMkLst>
        <pc:spChg chg="mod">
          <ac:chgData name="Saiva Krastiņa" userId="8af4f54c-e93c-448e-b46d-b2525ad0bca0" providerId="ADAL" clId="{09A76A20-44E9-4D46-9A2C-82F1D7933B41}" dt="2022-03-17T06:40:20.394" v="1310"/>
          <ac:spMkLst>
            <pc:docMk/>
            <pc:sldMk cId="1643757027" sldId="603"/>
            <ac:spMk id="5" creationId="{8360230D-16C6-40F7-884D-7CC21C8FAA48}"/>
          </ac:spMkLst>
        </pc:spChg>
      </pc:sldChg>
      <pc:sldChg chg="del">
        <pc:chgData name="Saiva Krastiņa" userId="8af4f54c-e93c-448e-b46d-b2525ad0bca0" providerId="ADAL" clId="{09A76A20-44E9-4D46-9A2C-82F1D7933B41}" dt="2022-03-16T19:25:15.108" v="410" actId="47"/>
        <pc:sldMkLst>
          <pc:docMk/>
          <pc:sldMk cId="795041572" sldId="617"/>
        </pc:sldMkLst>
      </pc:sldChg>
      <pc:sldChg chg="del">
        <pc:chgData name="Saiva Krastiņa" userId="8af4f54c-e93c-448e-b46d-b2525ad0bca0" providerId="ADAL" clId="{09A76A20-44E9-4D46-9A2C-82F1D7933B41}" dt="2022-03-16T19:25:49.382" v="415" actId="47"/>
        <pc:sldMkLst>
          <pc:docMk/>
          <pc:sldMk cId="2967774201" sldId="618"/>
        </pc:sldMkLst>
      </pc:sldChg>
      <pc:sldChg chg="del">
        <pc:chgData name="Saiva Krastiņa" userId="8af4f54c-e93c-448e-b46d-b2525ad0bca0" providerId="ADAL" clId="{09A76A20-44E9-4D46-9A2C-82F1D7933B41}" dt="2022-03-16T19:24:57.315" v="409" actId="47"/>
        <pc:sldMkLst>
          <pc:docMk/>
          <pc:sldMk cId="3817242017" sldId="619"/>
        </pc:sldMkLst>
      </pc:sldChg>
      <pc:sldChg chg="modSp mod ord">
        <pc:chgData name="Saiva Krastiņa" userId="8af4f54c-e93c-448e-b46d-b2525ad0bca0" providerId="ADAL" clId="{09A76A20-44E9-4D46-9A2C-82F1D7933B41}" dt="2022-03-16T20:23:23.197" v="1216" actId="2711"/>
        <pc:sldMkLst>
          <pc:docMk/>
          <pc:sldMk cId="3308991819" sldId="620"/>
        </pc:sldMkLst>
        <pc:spChg chg="mod">
          <ac:chgData name="Saiva Krastiņa" userId="8af4f54c-e93c-448e-b46d-b2525ad0bca0" providerId="ADAL" clId="{09A76A20-44E9-4D46-9A2C-82F1D7933B41}" dt="2022-03-16T20:23:23.197" v="1216" actId="2711"/>
          <ac:spMkLst>
            <pc:docMk/>
            <pc:sldMk cId="3308991819" sldId="620"/>
            <ac:spMk id="5" creationId="{8AFD469A-348A-447A-90B4-5459877F6559}"/>
          </ac:spMkLst>
        </pc:spChg>
      </pc:sldChg>
      <pc:sldChg chg="addSp delSp modSp new mod setBg">
        <pc:chgData name="Saiva Krastiņa" userId="8af4f54c-e93c-448e-b46d-b2525ad0bca0" providerId="ADAL" clId="{09A76A20-44E9-4D46-9A2C-82F1D7933B41}" dt="2022-03-16T20:12:37.596" v="488" actId="20577"/>
        <pc:sldMkLst>
          <pc:docMk/>
          <pc:sldMk cId="4069442709" sldId="621"/>
        </pc:sldMkLst>
        <pc:spChg chg="add del mod">
          <ac:chgData name="Saiva Krastiņa" userId="8af4f54c-e93c-448e-b46d-b2525ad0bca0" providerId="ADAL" clId="{09A76A20-44E9-4D46-9A2C-82F1D7933B41}" dt="2022-03-16T19:24:24.504" v="408" actId="26606"/>
          <ac:spMkLst>
            <pc:docMk/>
            <pc:sldMk cId="4069442709" sldId="621"/>
            <ac:spMk id="2" creationId="{9AF01466-0D76-4CB7-96AC-492E1AE30E2F}"/>
          </ac:spMkLst>
        </pc:spChg>
        <pc:spChg chg="mod">
          <ac:chgData name="Saiva Krastiņa" userId="8af4f54c-e93c-448e-b46d-b2525ad0bca0" providerId="ADAL" clId="{09A76A20-44E9-4D46-9A2C-82F1D7933B41}" dt="2022-03-16T20:12:37.596" v="488" actId="20577"/>
          <ac:spMkLst>
            <pc:docMk/>
            <pc:sldMk cId="4069442709" sldId="621"/>
            <ac:spMk id="3" creationId="{C25C18A3-91F3-4D0A-AEE2-E2109B785424}"/>
          </ac:spMkLst>
        </pc:spChg>
        <pc:spChg chg="add">
          <ac:chgData name="Saiva Krastiņa" userId="8af4f54c-e93c-448e-b46d-b2525ad0bca0" providerId="ADAL" clId="{09A76A20-44E9-4D46-9A2C-82F1D7933B41}" dt="2022-03-16T19:24:24.504" v="408" actId="26606"/>
          <ac:spMkLst>
            <pc:docMk/>
            <pc:sldMk cId="4069442709" sldId="621"/>
            <ac:spMk id="8" creationId="{7CB4857B-ED7C-444D-9F04-2F885114A1C2}"/>
          </ac:spMkLst>
        </pc:spChg>
        <pc:spChg chg="add">
          <ac:chgData name="Saiva Krastiņa" userId="8af4f54c-e93c-448e-b46d-b2525ad0bca0" providerId="ADAL" clId="{09A76A20-44E9-4D46-9A2C-82F1D7933B41}" dt="2022-03-16T19:24:24.504" v="408" actId="26606"/>
          <ac:spMkLst>
            <pc:docMk/>
            <pc:sldMk cId="4069442709" sldId="621"/>
            <ac:spMk id="10" creationId="{D18046FB-44EA-4FD8-A585-EA09A319B2D0}"/>
          </ac:spMkLst>
        </pc:spChg>
        <pc:spChg chg="add">
          <ac:chgData name="Saiva Krastiņa" userId="8af4f54c-e93c-448e-b46d-b2525ad0bca0" providerId="ADAL" clId="{09A76A20-44E9-4D46-9A2C-82F1D7933B41}" dt="2022-03-16T19:24:24.504" v="408" actId="26606"/>
          <ac:spMkLst>
            <pc:docMk/>
            <pc:sldMk cId="4069442709" sldId="621"/>
            <ac:spMk id="12" creationId="{479F5F2B-8B58-4140-AE6A-51F6C67B18D9}"/>
          </ac:spMkLst>
        </pc:spChg>
      </pc:sldChg>
      <pc:sldChg chg="addSp delSp modSp new mod setBg">
        <pc:chgData name="Saiva Krastiņa" userId="8af4f54c-e93c-448e-b46d-b2525ad0bca0" providerId="ADAL" clId="{09A76A20-44E9-4D46-9A2C-82F1D7933B41}" dt="2022-03-16T20:27:58.606" v="1268" actId="2711"/>
        <pc:sldMkLst>
          <pc:docMk/>
          <pc:sldMk cId="3290065218" sldId="622"/>
        </pc:sldMkLst>
        <pc:spChg chg="mod">
          <ac:chgData name="Saiva Krastiņa" userId="8af4f54c-e93c-448e-b46d-b2525ad0bca0" providerId="ADAL" clId="{09A76A20-44E9-4D46-9A2C-82F1D7933B41}" dt="2022-03-16T20:27:58.606" v="1268" actId="2711"/>
          <ac:spMkLst>
            <pc:docMk/>
            <pc:sldMk cId="3290065218" sldId="622"/>
            <ac:spMk id="2" creationId="{8A58ECCF-B1F3-46D9-990B-25FABAA12DFA}"/>
          </ac:spMkLst>
        </pc:spChg>
        <pc:spChg chg="del mod">
          <ac:chgData name="Saiva Krastiņa" userId="8af4f54c-e93c-448e-b46d-b2525ad0bca0" providerId="ADAL" clId="{09A76A20-44E9-4D46-9A2C-82F1D7933B41}" dt="2022-03-16T20:16:31.718" v="766" actId="26606"/>
          <ac:spMkLst>
            <pc:docMk/>
            <pc:sldMk cId="3290065218" sldId="622"/>
            <ac:spMk id="3" creationId="{52829042-3F97-474F-B59E-57497BFEECEA}"/>
          </ac:spMkLst>
        </pc:spChg>
        <pc:spChg chg="mod">
          <ac:chgData name="Saiva Krastiņa" userId="8af4f54c-e93c-448e-b46d-b2525ad0bca0" providerId="ADAL" clId="{09A76A20-44E9-4D46-9A2C-82F1D7933B41}" dt="2022-03-16T20:16:31.718" v="766" actId="26606"/>
          <ac:spMkLst>
            <pc:docMk/>
            <pc:sldMk cId="3290065218" sldId="622"/>
            <ac:spMk id="4" creationId="{B0760E55-D1B4-4A1A-AEE9-592012CA8867}"/>
          </ac:spMkLst>
        </pc:spChg>
        <pc:spChg chg="add del">
          <ac:chgData name="Saiva Krastiņa" userId="8af4f54c-e93c-448e-b46d-b2525ad0bca0" providerId="ADAL" clId="{09A76A20-44E9-4D46-9A2C-82F1D7933B41}" dt="2022-03-16T20:17:30.664" v="780" actId="26606"/>
          <ac:spMkLst>
            <pc:docMk/>
            <pc:sldMk cId="3290065218" sldId="622"/>
            <ac:spMk id="10" creationId="{56E9B3E6-E277-4D68-BA48-9CB43FFBD6E2}"/>
          </ac:spMkLst>
        </pc:spChg>
        <pc:spChg chg="add del">
          <ac:chgData name="Saiva Krastiņa" userId="8af4f54c-e93c-448e-b46d-b2525ad0bca0" providerId="ADAL" clId="{09A76A20-44E9-4D46-9A2C-82F1D7933B41}" dt="2022-03-16T20:17:30.664" v="780" actId="26606"/>
          <ac:spMkLst>
            <pc:docMk/>
            <pc:sldMk cId="3290065218" sldId="622"/>
            <ac:spMk id="17" creationId="{D5B0017B-2ECA-49AF-B397-DC140825DF8D}"/>
          </ac:spMkLst>
        </pc:spChg>
        <pc:spChg chg="add">
          <ac:chgData name="Saiva Krastiņa" userId="8af4f54c-e93c-448e-b46d-b2525ad0bca0" providerId="ADAL" clId="{09A76A20-44E9-4D46-9A2C-82F1D7933B41}" dt="2022-03-16T20:17:30.664" v="780" actId="26606"/>
          <ac:spMkLst>
            <pc:docMk/>
            <pc:sldMk cId="3290065218" sldId="622"/>
            <ac:spMk id="24" creationId="{9D8233B0-41B5-4D9A-AEEC-13DB66A8C9B5}"/>
          </ac:spMkLst>
        </pc:spChg>
        <pc:spChg chg="add">
          <ac:chgData name="Saiva Krastiņa" userId="8af4f54c-e93c-448e-b46d-b2525ad0bca0" providerId="ADAL" clId="{09A76A20-44E9-4D46-9A2C-82F1D7933B41}" dt="2022-03-16T20:17:30.664" v="780" actId="26606"/>
          <ac:spMkLst>
            <pc:docMk/>
            <pc:sldMk cId="3290065218" sldId="622"/>
            <ac:spMk id="30" creationId="{E659831F-0D9A-4C63-9EBB-8435B85A440F}"/>
          </ac:spMkLst>
        </pc:spChg>
        <pc:grpChg chg="add del">
          <ac:chgData name="Saiva Krastiņa" userId="8af4f54c-e93c-448e-b46d-b2525ad0bca0" providerId="ADAL" clId="{09A76A20-44E9-4D46-9A2C-82F1D7933B41}" dt="2022-03-16T20:17:30.664" v="780" actId="26606"/>
          <ac:grpSpMkLst>
            <pc:docMk/>
            <pc:sldMk cId="3290065218" sldId="622"/>
            <ac:grpSpMk id="12" creationId="{AE1C45F0-260A-458C-96ED-C1F6D2151219}"/>
          </ac:grpSpMkLst>
        </pc:grpChg>
        <pc:grpChg chg="add">
          <ac:chgData name="Saiva Krastiņa" userId="8af4f54c-e93c-448e-b46d-b2525ad0bca0" providerId="ADAL" clId="{09A76A20-44E9-4D46-9A2C-82F1D7933B41}" dt="2022-03-16T20:17:30.664" v="780" actId="26606"/>
          <ac:grpSpMkLst>
            <pc:docMk/>
            <pc:sldMk cId="3290065218" sldId="622"/>
            <ac:grpSpMk id="26" creationId="{28FAF094-D087-493F-8DF9-A486C2D6BBAA}"/>
          </ac:grpSpMkLst>
        </pc:grpChg>
        <pc:graphicFrameChg chg="add mod modGraphic">
          <ac:chgData name="Saiva Krastiņa" userId="8af4f54c-e93c-448e-b46d-b2525ad0bca0" providerId="ADAL" clId="{09A76A20-44E9-4D46-9A2C-82F1D7933B41}" dt="2022-03-16T20:17:30.664" v="780" actId="26606"/>
          <ac:graphicFrameMkLst>
            <pc:docMk/>
            <pc:sldMk cId="3290065218" sldId="622"/>
            <ac:graphicFrameMk id="6" creationId="{8C66624E-3442-0A1D-EA10-BF810F7DCC41}"/>
          </ac:graphicFrameMkLst>
        </pc:graphicFrameChg>
        <pc:cxnChg chg="add del">
          <ac:chgData name="Saiva Krastiņa" userId="8af4f54c-e93c-448e-b46d-b2525ad0bca0" providerId="ADAL" clId="{09A76A20-44E9-4D46-9A2C-82F1D7933B41}" dt="2022-03-16T20:17:30.664" v="780" actId="26606"/>
          <ac:cxnSpMkLst>
            <pc:docMk/>
            <pc:sldMk cId="3290065218" sldId="622"/>
            <ac:cxnSpMk id="19" creationId="{6CF1BAF6-AD41-4082-B212-8A1F9A2E8779}"/>
          </ac:cxnSpMkLst>
        </pc:cxnChg>
      </pc:sldChg>
      <pc:sldChg chg="addSp modSp new mod setBg">
        <pc:chgData name="Saiva Krastiņa" userId="8af4f54c-e93c-448e-b46d-b2525ad0bca0" providerId="ADAL" clId="{09A76A20-44E9-4D46-9A2C-82F1D7933B41}" dt="2022-03-16T20:26:58.357" v="1263" actId="2711"/>
        <pc:sldMkLst>
          <pc:docMk/>
          <pc:sldMk cId="1977013899" sldId="623"/>
        </pc:sldMkLst>
        <pc:spChg chg="mod">
          <ac:chgData name="Saiva Krastiņa" userId="8af4f54c-e93c-448e-b46d-b2525ad0bca0" providerId="ADAL" clId="{09A76A20-44E9-4D46-9A2C-82F1D7933B41}" dt="2022-03-16T20:26:58.357" v="1263" actId="2711"/>
          <ac:spMkLst>
            <pc:docMk/>
            <pc:sldMk cId="1977013899" sldId="623"/>
            <ac:spMk id="2" creationId="{3738DAA4-A75C-4831-A87F-D68CD0B54B34}"/>
          </ac:spMkLst>
        </pc:spChg>
        <pc:spChg chg="mod">
          <ac:chgData name="Saiva Krastiņa" userId="8af4f54c-e93c-448e-b46d-b2525ad0bca0" providerId="ADAL" clId="{09A76A20-44E9-4D46-9A2C-82F1D7933B41}" dt="2022-03-16T20:23:39.715" v="1218" actId="27636"/>
          <ac:spMkLst>
            <pc:docMk/>
            <pc:sldMk cId="1977013899" sldId="623"/>
            <ac:spMk id="3" creationId="{173926ED-C932-425B-ADA2-FE227D0F3F8E}"/>
          </ac:spMkLst>
        </pc:spChg>
        <pc:spChg chg="mod">
          <ac:chgData name="Saiva Krastiņa" userId="8af4f54c-e93c-448e-b46d-b2525ad0bca0" providerId="ADAL" clId="{09A76A20-44E9-4D46-9A2C-82F1D7933B41}" dt="2022-03-16T20:19:32.741" v="948" actId="26606"/>
          <ac:spMkLst>
            <pc:docMk/>
            <pc:sldMk cId="1977013899" sldId="623"/>
            <ac:spMk id="4" creationId="{1F25F622-40D3-465E-95C9-A387BAD199DF}"/>
          </ac:spMkLst>
        </pc:spChg>
        <pc:spChg chg="add">
          <ac:chgData name="Saiva Krastiņa" userId="8af4f54c-e93c-448e-b46d-b2525ad0bca0" providerId="ADAL" clId="{09A76A20-44E9-4D46-9A2C-82F1D7933B41}" dt="2022-03-16T20:19:32.741" v="948" actId="26606"/>
          <ac:spMkLst>
            <pc:docMk/>
            <pc:sldMk cId="1977013899" sldId="623"/>
            <ac:spMk id="9" creationId="{B6CDA21F-E7AF-4C75-8395-33F58D5B0E45}"/>
          </ac:spMkLst>
        </pc:spChg>
        <pc:spChg chg="add">
          <ac:chgData name="Saiva Krastiņa" userId="8af4f54c-e93c-448e-b46d-b2525ad0bca0" providerId="ADAL" clId="{09A76A20-44E9-4D46-9A2C-82F1D7933B41}" dt="2022-03-16T20:19:32.741" v="948" actId="26606"/>
          <ac:spMkLst>
            <pc:docMk/>
            <pc:sldMk cId="1977013899" sldId="623"/>
            <ac:spMk id="16" creationId="{D5B0017B-2ECA-49AF-B397-DC140825DF8D}"/>
          </ac:spMkLst>
        </pc:spChg>
        <pc:grpChg chg="add">
          <ac:chgData name="Saiva Krastiņa" userId="8af4f54c-e93c-448e-b46d-b2525ad0bca0" providerId="ADAL" clId="{09A76A20-44E9-4D46-9A2C-82F1D7933B41}" dt="2022-03-16T20:19:32.741" v="948" actId="26606"/>
          <ac:grpSpMkLst>
            <pc:docMk/>
            <pc:sldMk cId="1977013899" sldId="623"/>
            <ac:grpSpMk id="11" creationId="{AE1C45F0-260A-458C-96ED-C1F6D2151219}"/>
          </ac:grpSpMkLst>
        </pc:grpChg>
        <pc:cxnChg chg="add">
          <ac:chgData name="Saiva Krastiņa" userId="8af4f54c-e93c-448e-b46d-b2525ad0bca0" providerId="ADAL" clId="{09A76A20-44E9-4D46-9A2C-82F1D7933B41}" dt="2022-03-16T20:19:32.741" v="948" actId="26606"/>
          <ac:cxnSpMkLst>
            <pc:docMk/>
            <pc:sldMk cId="1977013899" sldId="623"/>
            <ac:cxnSpMk id="18" creationId="{6CF1BAF6-AD41-4082-B212-8A1F9A2E8779}"/>
          </ac:cxnSpMkLst>
        </pc:cxnChg>
      </pc:sldChg>
      <pc:sldChg chg="modSp add mod">
        <pc:chgData name="Saiva Krastiņa" userId="8af4f54c-e93c-448e-b46d-b2525ad0bca0" providerId="ADAL" clId="{09A76A20-44E9-4D46-9A2C-82F1D7933B41}" dt="2022-03-16T20:27:04.503" v="1264" actId="2711"/>
        <pc:sldMkLst>
          <pc:docMk/>
          <pc:sldMk cId="1782008629" sldId="624"/>
        </pc:sldMkLst>
        <pc:spChg chg="mod">
          <ac:chgData name="Saiva Krastiņa" userId="8af4f54c-e93c-448e-b46d-b2525ad0bca0" providerId="ADAL" clId="{09A76A20-44E9-4D46-9A2C-82F1D7933B41}" dt="2022-03-16T20:27:04.503" v="1264" actId="2711"/>
          <ac:spMkLst>
            <pc:docMk/>
            <pc:sldMk cId="1782008629" sldId="624"/>
            <ac:spMk id="2" creationId="{3738DAA4-A75C-4831-A87F-D68CD0B54B34}"/>
          </ac:spMkLst>
        </pc:spChg>
        <pc:spChg chg="mod">
          <ac:chgData name="Saiva Krastiņa" userId="8af4f54c-e93c-448e-b46d-b2525ad0bca0" providerId="ADAL" clId="{09A76A20-44E9-4D46-9A2C-82F1D7933B41}" dt="2022-03-16T20:24:57.601" v="1229" actId="113"/>
          <ac:spMkLst>
            <pc:docMk/>
            <pc:sldMk cId="1782008629" sldId="624"/>
            <ac:spMk id="3" creationId="{173926ED-C932-425B-ADA2-FE227D0F3F8E}"/>
          </ac:spMkLst>
        </pc:spChg>
      </pc:sldChg>
      <pc:sldChg chg="modSp add mod">
        <pc:chgData name="Saiva Krastiņa" userId="8af4f54c-e93c-448e-b46d-b2525ad0bca0" providerId="ADAL" clId="{09A76A20-44E9-4D46-9A2C-82F1D7933B41}" dt="2022-03-16T20:39:02.552" v="1275" actId="113"/>
        <pc:sldMkLst>
          <pc:docMk/>
          <pc:sldMk cId="4109142287" sldId="625"/>
        </pc:sldMkLst>
        <pc:spChg chg="mod">
          <ac:chgData name="Saiva Krastiņa" userId="8af4f54c-e93c-448e-b46d-b2525ad0bca0" providerId="ADAL" clId="{09A76A20-44E9-4D46-9A2C-82F1D7933B41}" dt="2022-03-16T20:27:08.354" v="1265" actId="2711"/>
          <ac:spMkLst>
            <pc:docMk/>
            <pc:sldMk cId="4109142287" sldId="625"/>
            <ac:spMk id="2" creationId="{3738DAA4-A75C-4831-A87F-D68CD0B54B34}"/>
          </ac:spMkLst>
        </pc:spChg>
        <pc:spChg chg="mod">
          <ac:chgData name="Saiva Krastiņa" userId="8af4f54c-e93c-448e-b46d-b2525ad0bca0" providerId="ADAL" clId="{09A76A20-44E9-4D46-9A2C-82F1D7933B41}" dt="2022-03-16T20:39:02.552" v="1275" actId="113"/>
          <ac:spMkLst>
            <pc:docMk/>
            <pc:sldMk cId="4109142287" sldId="625"/>
            <ac:spMk id="3" creationId="{173926ED-C932-425B-ADA2-FE227D0F3F8E}"/>
          </ac:spMkLst>
        </pc:spChg>
      </pc:sldChg>
      <pc:sldChg chg="modSp add mod">
        <pc:chgData name="Saiva Krastiņa" userId="8af4f54c-e93c-448e-b46d-b2525ad0bca0" providerId="ADAL" clId="{09A76A20-44E9-4D46-9A2C-82F1D7933B41}" dt="2022-03-16T20:39:27.225" v="1277" actId="113"/>
        <pc:sldMkLst>
          <pc:docMk/>
          <pc:sldMk cId="1705140020" sldId="626"/>
        </pc:sldMkLst>
        <pc:spChg chg="mod">
          <ac:chgData name="Saiva Krastiņa" userId="8af4f54c-e93c-448e-b46d-b2525ad0bca0" providerId="ADAL" clId="{09A76A20-44E9-4D46-9A2C-82F1D7933B41}" dt="2022-03-16T20:27:11.735" v="1266" actId="2711"/>
          <ac:spMkLst>
            <pc:docMk/>
            <pc:sldMk cId="1705140020" sldId="626"/>
            <ac:spMk id="2" creationId="{3738DAA4-A75C-4831-A87F-D68CD0B54B34}"/>
          </ac:spMkLst>
        </pc:spChg>
        <pc:spChg chg="mod">
          <ac:chgData name="Saiva Krastiņa" userId="8af4f54c-e93c-448e-b46d-b2525ad0bca0" providerId="ADAL" clId="{09A76A20-44E9-4D46-9A2C-82F1D7933B41}" dt="2022-03-16T20:39:27.225" v="1277" actId="113"/>
          <ac:spMkLst>
            <pc:docMk/>
            <pc:sldMk cId="1705140020" sldId="626"/>
            <ac:spMk id="3" creationId="{173926ED-C932-425B-ADA2-FE227D0F3F8E}"/>
          </ac:spMkLst>
        </pc:spChg>
      </pc:sldChg>
      <pc:sldChg chg="addSp delSp modSp new del mod setBg">
        <pc:chgData name="Saiva Krastiņa" userId="8af4f54c-e93c-448e-b46d-b2525ad0bca0" providerId="ADAL" clId="{09A76A20-44E9-4D46-9A2C-82F1D7933B41}" dt="2022-03-17T06:40:09.875" v="1309" actId="2696"/>
        <pc:sldMkLst>
          <pc:docMk/>
          <pc:sldMk cId="1903591364" sldId="627"/>
        </pc:sldMkLst>
        <pc:spChg chg="del">
          <ac:chgData name="Saiva Krastiņa" userId="8af4f54c-e93c-448e-b46d-b2525ad0bca0" providerId="ADAL" clId="{09A76A20-44E9-4D46-9A2C-82F1D7933B41}" dt="2022-03-17T06:37:38.679" v="1285" actId="478"/>
          <ac:spMkLst>
            <pc:docMk/>
            <pc:sldMk cId="1903591364" sldId="627"/>
            <ac:spMk id="2" creationId="{89AEFB9A-584A-4C21-AE39-25C02E1CF75A}"/>
          </ac:spMkLst>
        </pc:spChg>
        <pc:spChg chg="mod ord">
          <ac:chgData name="Saiva Krastiņa" userId="8af4f54c-e93c-448e-b46d-b2525ad0bca0" providerId="ADAL" clId="{09A76A20-44E9-4D46-9A2C-82F1D7933B41}" dt="2022-03-17T06:39:23.843" v="1292" actId="26606"/>
          <ac:spMkLst>
            <pc:docMk/>
            <pc:sldMk cId="1903591364" sldId="627"/>
            <ac:spMk id="3" creationId="{E13607F3-219E-47F8-A968-F8E816BE12B1}"/>
          </ac:spMkLst>
        </pc:spChg>
        <pc:spChg chg="mod">
          <ac:chgData name="Saiva Krastiņa" userId="8af4f54c-e93c-448e-b46d-b2525ad0bca0" providerId="ADAL" clId="{09A76A20-44E9-4D46-9A2C-82F1D7933B41}" dt="2022-03-17T06:39:23.843" v="1292" actId="26606"/>
          <ac:spMkLst>
            <pc:docMk/>
            <pc:sldMk cId="1903591364" sldId="627"/>
            <ac:spMk id="4" creationId="{AF108C06-9AE7-46C8-AB9C-3AD4973C12BB}"/>
          </ac:spMkLst>
        </pc:spChg>
        <pc:spChg chg="mod">
          <ac:chgData name="Saiva Krastiņa" userId="8af4f54c-e93c-448e-b46d-b2525ad0bca0" providerId="ADAL" clId="{09A76A20-44E9-4D46-9A2C-82F1D7933B41}" dt="2022-03-17T06:39:23.843" v="1292" actId="26606"/>
          <ac:spMkLst>
            <pc:docMk/>
            <pc:sldMk cId="1903591364" sldId="627"/>
            <ac:spMk id="5" creationId="{D51BE16A-1FAC-44FB-9946-F0858CA62C03}"/>
          </ac:spMkLst>
        </pc:spChg>
        <pc:spChg chg="add del">
          <ac:chgData name="Saiva Krastiņa" userId="8af4f54c-e93c-448e-b46d-b2525ad0bca0" providerId="ADAL" clId="{09A76A20-44E9-4D46-9A2C-82F1D7933B41}" dt="2022-03-17T06:39:23.836" v="1291" actId="26606"/>
          <ac:spMkLst>
            <pc:docMk/>
            <pc:sldMk cId="1903591364" sldId="627"/>
            <ac:spMk id="10" creationId="{100EDD19-6802-4EC3-95CE-CFFAB042CFD6}"/>
          </ac:spMkLst>
        </pc:spChg>
        <pc:spChg chg="add del">
          <ac:chgData name="Saiva Krastiņa" userId="8af4f54c-e93c-448e-b46d-b2525ad0bca0" providerId="ADAL" clId="{09A76A20-44E9-4D46-9A2C-82F1D7933B41}" dt="2022-03-17T06:39:23.836" v="1291" actId="26606"/>
          <ac:spMkLst>
            <pc:docMk/>
            <pc:sldMk cId="1903591364" sldId="627"/>
            <ac:spMk id="12" creationId="{DB17E863-922E-4C26-BD64-E8FD41D28661}"/>
          </ac:spMkLst>
        </pc:spChg>
        <pc:spChg chg="add">
          <ac:chgData name="Saiva Krastiņa" userId="8af4f54c-e93c-448e-b46d-b2525ad0bca0" providerId="ADAL" clId="{09A76A20-44E9-4D46-9A2C-82F1D7933B41}" dt="2022-03-17T06:39:23.843" v="1292" actId="26606"/>
          <ac:spMkLst>
            <pc:docMk/>
            <pc:sldMk cId="1903591364" sldId="627"/>
            <ac:spMk id="14" creationId="{7F488E8B-4E1E-4402-8935-D4E6C02615C7}"/>
          </ac:spMkLst>
        </pc:spChg>
        <pc:spChg chg="add">
          <ac:chgData name="Saiva Krastiņa" userId="8af4f54c-e93c-448e-b46d-b2525ad0bca0" providerId="ADAL" clId="{09A76A20-44E9-4D46-9A2C-82F1D7933B41}" dt="2022-03-17T06:39:23.843" v="1292" actId="26606"/>
          <ac:spMkLst>
            <pc:docMk/>
            <pc:sldMk cId="1903591364" sldId="627"/>
            <ac:spMk id="15" creationId="{081EA652-8C6A-4E69-BEB9-170809474553}"/>
          </ac:spMkLst>
        </pc:spChg>
        <pc:spChg chg="add">
          <ac:chgData name="Saiva Krastiņa" userId="8af4f54c-e93c-448e-b46d-b2525ad0bca0" providerId="ADAL" clId="{09A76A20-44E9-4D46-9A2C-82F1D7933B41}" dt="2022-03-17T06:39:23.843" v="1292" actId="26606"/>
          <ac:spMkLst>
            <pc:docMk/>
            <pc:sldMk cId="1903591364" sldId="627"/>
            <ac:spMk id="17" creationId="{5298780A-33B9-4EA2-8F67-DE68AD62841B}"/>
          </ac:spMkLst>
        </pc:spChg>
        <pc:cxnChg chg="add">
          <ac:chgData name="Saiva Krastiņa" userId="8af4f54c-e93c-448e-b46d-b2525ad0bca0" providerId="ADAL" clId="{09A76A20-44E9-4D46-9A2C-82F1D7933B41}" dt="2022-03-17T06:39:23.843" v="1292" actId="26606"/>
          <ac:cxnSpMkLst>
            <pc:docMk/>
            <pc:sldMk cId="1903591364" sldId="627"/>
            <ac:cxnSpMk id="16" creationId="{23AAC9B5-8015-485C-ACF9-A750390E9A56}"/>
          </ac:cxnSpMkLst>
        </pc:cxnChg>
      </pc:sldChg>
      <pc:sldChg chg="add ord">
        <pc:chgData name="Saiva Krastiņa" userId="8af4f54c-e93c-448e-b46d-b2525ad0bca0" providerId="ADAL" clId="{09A76A20-44E9-4D46-9A2C-82F1D7933B41}" dt="2022-03-17T06:40:50.878" v="1312"/>
        <pc:sldMkLst>
          <pc:docMk/>
          <pc:sldMk cId="40524318" sldId="628"/>
        </pc:sldMkLst>
      </pc:sldChg>
      <pc:sldMasterChg chg="del delSldLayout">
        <pc:chgData name="Saiva Krastiņa" userId="8af4f54c-e93c-448e-b46d-b2525ad0bca0" providerId="ADAL" clId="{09A76A20-44E9-4D46-9A2C-82F1D7933B41}" dt="2022-03-16T19:25:15.108" v="410" actId="47"/>
        <pc:sldMasterMkLst>
          <pc:docMk/>
          <pc:sldMasterMk cId="1954450722" sldId="2147483698"/>
        </pc:sldMasterMkLst>
        <pc:sldLayoutChg chg="del">
          <pc:chgData name="Saiva Krastiņa" userId="8af4f54c-e93c-448e-b46d-b2525ad0bca0" providerId="ADAL" clId="{09A76A20-44E9-4D46-9A2C-82F1D7933B41}" dt="2022-03-16T19:25:15.108" v="410" actId="47"/>
          <pc:sldLayoutMkLst>
            <pc:docMk/>
            <pc:sldMasterMk cId="1954450722" sldId="2147483698"/>
            <pc:sldLayoutMk cId="562349629" sldId="2147483699"/>
          </pc:sldLayoutMkLst>
        </pc:sldLayoutChg>
        <pc:sldLayoutChg chg="del">
          <pc:chgData name="Saiva Krastiņa" userId="8af4f54c-e93c-448e-b46d-b2525ad0bca0" providerId="ADAL" clId="{09A76A20-44E9-4D46-9A2C-82F1D7933B41}" dt="2022-03-16T19:25:15.108" v="410" actId="47"/>
          <pc:sldLayoutMkLst>
            <pc:docMk/>
            <pc:sldMasterMk cId="1954450722" sldId="2147483698"/>
            <pc:sldLayoutMk cId="2185717007" sldId="2147483700"/>
          </pc:sldLayoutMkLst>
        </pc:sldLayoutChg>
        <pc:sldLayoutChg chg="del">
          <pc:chgData name="Saiva Krastiņa" userId="8af4f54c-e93c-448e-b46d-b2525ad0bca0" providerId="ADAL" clId="{09A76A20-44E9-4D46-9A2C-82F1D7933B41}" dt="2022-03-16T19:25:15.108" v="410" actId="47"/>
          <pc:sldLayoutMkLst>
            <pc:docMk/>
            <pc:sldMasterMk cId="1954450722" sldId="2147483698"/>
            <pc:sldLayoutMk cId="2368336785" sldId="2147483701"/>
          </pc:sldLayoutMkLst>
        </pc:sldLayoutChg>
        <pc:sldLayoutChg chg="del">
          <pc:chgData name="Saiva Krastiņa" userId="8af4f54c-e93c-448e-b46d-b2525ad0bca0" providerId="ADAL" clId="{09A76A20-44E9-4D46-9A2C-82F1D7933B41}" dt="2022-03-16T19:25:15.108" v="410" actId="47"/>
          <pc:sldLayoutMkLst>
            <pc:docMk/>
            <pc:sldMasterMk cId="1954450722" sldId="2147483698"/>
            <pc:sldLayoutMk cId="3646150109" sldId="2147483702"/>
          </pc:sldLayoutMkLst>
        </pc:sldLayoutChg>
        <pc:sldLayoutChg chg="del">
          <pc:chgData name="Saiva Krastiņa" userId="8af4f54c-e93c-448e-b46d-b2525ad0bca0" providerId="ADAL" clId="{09A76A20-44E9-4D46-9A2C-82F1D7933B41}" dt="2022-03-16T19:25:15.108" v="410" actId="47"/>
          <pc:sldLayoutMkLst>
            <pc:docMk/>
            <pc:sldMasterMk cId="1954450722" sldId="2147483698"/>
            <pc:sldLayoutMk cId="1919372917" sldId="2147483703"/>
          </pc:sldLayoutMkLst>
        </pc:sldLayoutChg>
        <pc:sldLayoutChg chg="del">
          <pc:chgData name="Saiva Krastiņa" userId="8af4f54c-e93c-448e-b46d-b2525ad0bca0" providerId="ADAL" clId="{09A76A20-44E9-4D46-9A2C-82F1D7933B41}" dt="2022-03-16T19:25:15.108" v="410" actId="47"/>
          <pc:sldLayoutMkLst>
            <pc:docMk/>
            <pc:sldMasterMk cId="1954450722" sldId="2147483698"/>
            <pc:sldLayoutMk cId="947193465" sldId="2147483704"/>
          </pc:sldLayoutMkLst>
        </pc:sldLayoutChg>
        <pc:sldLayoutChg chg="del">
          <pc:chgData name="Saiva Krastiņa" userId="8af4f54c-e93c-448e-b46d-b2525ad0bca0" providerId="ADAL" clId="{09A76A20-44E9-4D46-9A2C-82F1D7933B41}" dt="2022-03-16T19:25:15.108" v="410" actId="47"/>
          <pc:sldLayoutMkLst>
            <pc:docMk/>
            <pc:sldMasterMk cId="1954450722" sldId="2147483698"/>
            <pc:sldLayoutMk cId="2161905764" sldId="2147483705"/>
          </pc:sldLayoutMkLst>
        </pc:sldLayoutChg>
        <pc:sldLayoutChg chg="del">
          <pc:chgData name="Saiva Krastiņa" userId="8af4f54c-e93c-448e-b46d-b2525ad0bca0" providerId="ADAL" clId="{09A76A20-44E9-4D46-9A2C-82F1D7933B41}" dt="2022-03-16T19:25:15.108" v="410" actId="47"/>
          <pc:sldLayoutMkLst>
            <pc:docMk/>
            <pc:sldMasterMk cId="1954450722" sldId="2147483698"/>
            <pc:sldLayoutMk cId="1379148355" sldId="2147483706"/>
          </pc:sldLayoutMkLst>
        </pc:sldLayoutChg>
        <pc:sldLayoutChg chg="del">
          <pc:chgData name="Saiva Krastiņa" userId="8af4f54c-e93c-448e-b46d-b2525ad0bca0" providerId="ADAL" clId="{09A76A20-44E9-4D46-9A2C-82F1D7933B41}" dt="2022-03-16T19:25:15.108" v="410" actId="47"/>
          <pc:sldLayoutMkLst>
            <pc:docMk/>
            <pc:sldMasterMk cId="1954450722" sldId="2147483698"/>
            <pc:sldLayoutMk cId="68429226" sldId="2147483707"/>
          </pc:sldLayoutMkLst>
        </pc:sldLayoutChg>
        <pc:sldLayoutChg chg="del">
          <pc:chgData name="Saiva Krastiņa" userId="8af4f54c-e93c-448e-b46d-b2525ad0bca0" providerId="ADAL" clId="{09A76A20-44E9-4D46-9A2C-82F1D7933B41}" dt="2022-03-16T19:25:15.108" v="410" actId="47"/>
          <pc:sldLayoutMkLst>
            <pc:docMk/>
            <pc:sldMasterMk cId="1954450722" sldId="2147483698"/>
            <pc:sldLayoutMk cId="3108031665" sldId="2147483708"/>
          </pc:sldLayoutMkLst>
        </pc:sldLayoutChg>
        <pc:sldLayoutChg chg="del">
          <pc:chgData name="Saiva Krastiņa" userId="8af4f54c-e93c-448e-b46d-b2525ad0bca0" providerId="ADAL" clId="{09A76A20-44E9-4D46-9A2C-82F1D7933B41}" dt="2022-03-16T19:25:15.108" v="410" actId="47"/>
          <pc:sldLayoutMkLst>
            <pc:docMk/>
            <pc:sldMasterMk cId="1954450722" sldId="2147483698"/>
            <pc:sldLayoutMk cId="1843262189" sldId="214748370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29C19B-3E07-458C-AAEF-B0F58AB513B7}" type="doc">
      <dgm:prSet loTypeId="urn:microsoft.com/office/officeart/2016/7/layout/Basic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E52C62-C350-4E31-B21E-DD053836CF5A}">
      <dgm:prSet/>
      <dgm:spPr/>
      <dgm:t>
        <a:bodyPr/>
        <a:lstStyle/>
        <a:p>
          <a:r>
            <a:rPr lang="lv-LV" dirty="0"/>
            <a:t>Sankcijām pakļautas personas bieži cenšas apzināti noslēpt to saistību ar darījumiem, piemēram, gan izmantojot garas starpnieku ķēdes, gan viltojot dokumentus vai nesniedzot pilnīgu informāciju.</a:t>
          </a:r>
          <a:endParaRPr lang="en-US" dirty="0"/>
        </a:p>
      </dgm:t>
    </dgm:pt>
    <dgm:pt modelId="{3172DBE4-BBD3-4241-A8F6-782B7831899E}" type="parTrans" cxnId="{BBD41226-4CD3-4CA0-8234-4DE0918F85EC}">
      <dgm:prSet/>
      <dgm:spPr/>
      <dgm:t>
        <a:bodyPr/>
        <a:lstStyle/>
        <a:p>
          <a:endParaRPr lang="en-US"/>
        </a:p>
      </dgm:t>
    </dgm:pt>
    <dgm:pt modelId="{7028AA2D-E9B9-4AFB-95AD-646B705A57C7}" type="sibTrans" cxnId="{BBD41226-4CD3-4CA0-8234-4DE0918F85EC}">
      <dgm:prSet/>
      <dgm:spPr/>
      <dgm:t>
        <a:bodyPr/>
        <a:lstStyle/>
        <a:p>
          <a:endParaRPr lang="en-US"/>
        </a:p>
      </dgm:t>
    </dgm:pt>
    <dgm:pt modelId="{F33CED7F-9D18-4C4E-9B42-A62B3BC60160}">
      <dgm:prSet/>
      <dgm:spPr/>
      <dgm:t>
        <a:bodyPr/>
        <a:lstStyle/>
        <a:p>
          <a:r>
            <a:rPr lang="lv-LV" dirty="0"/>
            <a:t>Uzņēmējs, kas tiek iesaistīts sankciju apiešanas shēmā, riskē, ka tam pienākošies maksājumi var tikt iesaldēti, kā arī var iestāties kriminālatbildība.</a:t>
          </a:r>
          <a:endParaRPr lang="en-US" dirty="0"/>
        </a:p>
      </dgm:t>
    </dgm:pt>
    <dgm:pt modelId="{EA1F6B33-514E-4B48-83BE-E3A3B5B5CB26}" type="parTrans" cxnId="{DE955A4B-76C5-44E3-911B-1C77A3420854}">
      <dgm:prSet/>
      <dgm:spPr/>
      <dgm:t>
        <a:bodyPr/>
        <a:lstStyle/>
        <a:p>
          <a:endParaRPr lang="en-US"/>
        </a:p>
      </dgm:t>
    </dgm:pt>
    <dgm:pt modelId="{2E13F185-09FA-4F7E-947E-8C298F4C5C55}" type="sibTrans" cxnId="{DE955A4B-76C5-44E3-911B-1C77A3420854}">
      <dgm:prSet/>
      <dgm:spPr/>
      <dgm:t>
        <a:bodyPr/>
        <a:lstStyle/>
        <a:p>
          <a:endParaRPr lang="en-US"/>
        </a:p>
      </dgm:t>
    </dgm:pt>
    <dgm:pt modelId="{1C2000B8-781F-4F59-8C5C-30FAB086708D}" type="pres">
      <dgm:prSet presAssocID="{ED29C19B-3E07-458C-AAEF-B0F58AB513B7}" presName="Name0" presStyleCnt="0">
        <dgm:presLayoutVars>
          <dgm:dir/>
          <dgm:resizeHandles val="exact"/>
        </dgm:presLayoutVars>
      </dgm:prSet>
      <dgm:spPr/>
    </dgm:pt>
    <dgm:pt modelId="{A2A64F64-26C4-4401-9D54-8AAA6D03CF00}" type="pres">
      <dgm:prSet presAssocID="{3CE52C62-C350-4E31-B21E-DD053836CF5A}" presName="node" presStyleLbl="node1" presStyleIdx="0" presStyleCnt="3">
        <dgm:presLayoutVars>
          <dgm:bulletEnabled val="1"/>
        </dgm:presLayoutVars>
      </dgm:prSet>
      <dgm:spPr/>
    </dgm:pt>
    <dgm:pt modelId="{4D5784DD-5F1B-4E3A-9DF0-AA30C0FBFAD7}" type="pres">
      <dgm:prSet presAssocID="{7028AA2D-E9B9-4AFB-95AD-646B705A57C7}" presName="sibTransSpacerBeforeConnector" presStyleCnt="0"/>
      <dgm:spPr/>
    </dgm:pt>
    <dgm:pt modelId="{81BD0B03-AE16-4B69-A463-74759DDCA0F8}" type="pres">
      <dgm:prSet presAssocID="{7028AA2D-E9B9-4AFB-95AD-646B705A57C7}" presName="sibTrans" presStyleLbl="node1" presStyleIdx="1" presStyleCnt="3"/>
      <dgm:spPr/>
    </dgm:pt>
    <dgm:pt modelId="{31FEE0F1-2A8D-4485-9F29-249F769FB714}" type="pres">
      <dgm:prSet presAssocID="{7028AA2D-E9B9-4AFB-95AD-646B705A57C7}" presName="sibTransSpacerAfterConnector" presStyleCnt="0"/>
      <dgm:spPr/>
    </dgm:pt>
    <dgm:pt modelId="{4BC0A3FC-C7EA-43DB-B989-43850B03B74E}" type="pres">
      <dgm:prSet presAssocID="{F33CED7F-9D18-4C4E-9B42-A62B3BC60160}" presName="node" presStyleLbl="node1" presStyleIdx="2" presStyleCnt="3">
        <dgm:presLayoutVars>
          <dgm:bulletEnabled val="1"/>
        </dgm:presLayoutVars>
      </dgm:prSet>
      <dgm:spPr/>
    </dgm:pt>
  </dgm:ptLst>
  <dgm:cxnLst>
    <dgm:cxn modelId="{BBD41226-4CD3-4CA0-8234-4DE0918F85EC}" srcId="{ED29C19B-3E07-458C-AAEF-B0F58AB513B7}" destId="{3CE52C62-C350-4E31-B21E-DD053836CF5A}" srcOrd="0" destOrd="0" parTransId="{3172DBE4-BBD3-4241-A8F6-782B7831899E}" sibTransId="{7028AA2D-E9B9-4AFB-95AD-646B705A57C7}"/>
    <dgm:cxn modelId="{BE413C67-48E5-4943-8929-3A2E41289030}" type="presOf" srcId="{7028AA2D-E9B9-4AFB-95AD-646B705A57C7}" destId="{81BD0B03-AE16-4B69-A463-74759DDCA0F8}" srcOrd="0" destOrd="0" presId="urn:microsoft.com/office/officeart/2016/7/layout/BasicProcessNew"/>
    <dgm:cxn modelId="{DE955A4B-76C5-44E3-911B-1C77A3420854}" srcId="{ED29C19B-3E07-458C-AAEF-B0F58AB513B7}" destId="{F33CED7F-9D18-4C4E-9B42-A62B3BC60160}" srcOrd="1" destOrd="0" parTransId="{EA1F6B33-514E-4B48-83BE-E3A3B5B5CB26}" sibTransId="{2E13F185-09FA-4F7E-947E-8C298F4C5C55}"/>
    <dgm:cxn modelId="{222581A7-452F-4947-81FA-1B4403A6224B}" type="presOf" srcId="{F33CED7F-9D18-4C4E-9B42-A62B3BC60160}" destId="{4BC0A3FC-C7EA-43DB-B989-43850B03B74E}" srcOrd="0" destOrd="0" presId="urn:microsoft.com/office/officeart/2016/7/layout/BasicProcessNew"/>
    <dgm:cxn modelId="{DB4E00B7-D655-4ABC-8B8D-4B48C7E4A8AF}" type="presOf" srcId="{ED29C19B-3E07-458C-AAEF-B0F58AB513B7}" destId="{1C2000B8-781F-4F59-8C5C-30FAB086708D}" srcOrd="0" destOrd="0" presId="urn:microsoft.com/office/officeart/2016/7/layout/BasicProcessNew"/>
    <dgm:cxn modelId="{F5A584F9-9CFA-43C7-9E8B-841596A272D5}" type="presOf" srcId="{3CE52C62-C350-4E31-B21E-DD053836CF5A}" destId="{A2A64F64-26C4-4401-9D54-8AAA6D03CF00}" srcOrd="0" destOrd="0" presId="urn:microsoft.com/office/officeart/2016/7/layout/BasicProcessNew"/>
    <dgm:cxn modelId="{C4DA6D2C-9753-4656-AA4C-31A3FA6937BC}" type="presParOf" srcId="{1C2000B8-781F-4F59-8C5C-30FAB086708D}" destId="{A2A64F64-26C4-4401-9D54-8AAA6D03CF00}" srcOrd="0" destOrd="0" presId="urn:microsoft.com/office/officeart/2016/7/layout/BasicProcessNew"/>
    <dgm:cxn modelId="{AC4B790E-36FF-4B20-AAC2-3ACE8112BF6C}" type="presParOf" srcId="{1C2000B8-781F-4F59-8C5C-30FAB086708D}" destId="{4D5784DD-5F1B-4E3A-9DF0-AA30C0FBFAD7}" srcOrd="1" destOrd="0" presId="urn:microsoft.com/office/officeart/2016/7/layout/BasicProcessNew"/>
    <dgm:cxn modelId="{6078292F-DEAF-415A-ADDC-27A6DCBCBB4F}" type="presParOf" srcId="{1C2000B8-781F-4F59-8C5C-30FAB086708D}" destId="{81BD0B03-AE16-4B69-A463-74759DDCA0F8}" srcOrd="2" destOrd="0" presId="urn:microsoft.com/office/officeart/2016/7/layout/BasicProcessNew"/>
    <dgm:cxn modelId="{8E4B773E-D0E6-496B-9126-5902E868D658}" type="presParOf" srcId="{1C2000B8-781F-4F59-8C5C-30FAB086708D}" destId="{31FEE0F1-2A8D-4485-9F29-249F769FB714}" srcOrd="3" destOrd="0" presId="urn:microsoft.com/office/officeart/2016/7/layout/BasicProcessNew"/>
    <dgm:cxn modelId="{B5F93D53-D82D-4CCC-A16E-E25B7C9D32FF}" type="presParOf" srcId="{1C2000B8-781F-4F59-8C5C-30FAB086708D}" destId="{4BC0A3FC-C7EA-43DB-B989-43850B03B74E}" srcOrd="4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25589F-14FA-413F-AB66-279A8870E99A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559162A-09CC-42C0-8517-A4CA851767CC}">
      <dgm:prSet/>
      <dgm:spPr/>
      <dgm:t>
        <a:bodyPr/>
        <a:lstStyle/>
        <a:p>
          <a:pPr rtl="0"/>
          <a:r>
            <a:rPr lang="lv-LV" b="1">
              <a:latin typeface="Montserrat"/>
            </a:rPr>
            <a:t>IR PIEMĒROJAMAS SANKCIJAS</a:t>
          </a:r>
          <a:endParaRPr lang="en-US" b="0">
            <a:latin typeface="Montserrat"/>
          </a:endParaRPr>
        </a:p>
      </dgm:t>
    </dgm:pt>
    <dgm:pt modelId="{94183CE4-451A-4CE5-98F0-2AE8ECB62B43}" type="parTrans" cxnId="{18530A9C-2B4D-4006-AFE5-553D3319D2F3}">
      <dgm:prSet/>
      <dgm:spPr/>
      <dgm:t>
        <a:bodyPr/>
        <a:lstStyle/>
        <a:p>
          <a:endParaRPr lang="en-US"/>
        </a:p>
      </dgm:t>
    </dgm:pt>
    <dgm:pt modelId="{AA2890A3-2106-4137-B43F-3C171FD194EF}" type="sibTrans" cxnId="{18530A9C-2B4D-4006-AFE5-553D3319D2F3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DD657A9C-9DA5-48F5-BBDC-5A9815FD932C}">
      <dgm:prSet phldr="0"/>
      <dgm:spPr/>
      <dgm:t>
        <a:bodyPr/>
        <a:lstStyle/>
        <a:p>
          <a:pPr rtl="0"/>
          <a:r>
            <a:rPr lang="lv-LV" b="1">
              <a:latin typeface="Montserrat"/>
            </a:rPr>
            <a:t>KLIENTS NESNIEDZ PIEPRASĪTO INFORMĀCIJU</a:t>
          </a:r>
          <a:endParaRPr lang="en-GB" b="0">
            <a:latin typeface="Montserrat"/>
          </a:endParaRPr>
        </a:p>
      </dgm:t>
    </dgm:pt>
    <dgm:pt modelId="{D9E7F30A-2929-4D04-87A9-1216FF80AD82}" type="parTrans" cxnId="{7422732E-7297-44C8-8A8D-8E8A7A04EB20}">
      <dgm:prSet/>
      <dgm:spPr/>
    </dgm:pt>
    <dgm:pt modelId="{4DA3C97B-D72F-43A6-956E-BB4C99F8CA3F}" type="sibTrans" cxnId="{7422732E-7297-44C8-8A8D-8E8A7A04EB20}">
      <dgm:prSet phldrT="2" phldr="0"/>
      <dgm:spPr/>
      <dgm:t>
        <a:bodyPr/>
        <a:lstStyle/>
        <a:p>
          <a:r>
            <a:rPr lang="en-GB"/>
            <a:t>2</a:t>
          </a:r>
        </a:p>
      </dgm:t>
    </dgm:pt>
    <dgm:pt modelId="{5B7914A3-0E8D-472A-84F2-1873319EB3CC}">
      <dgm:prSet phldr="0"/>
      <dgm:spPr/>
      <dgm:t>
        <a:bodyPr/>
        <a:lstStyle/>
        <a:p>
          <a:r>
            <a:rPr lang="lv-LV" b="1">
              <a:latin typeface="Montserrat"/>
            </a:rPr>
            <a:t>NEATBILSTĪBA RISKU APETĪTEI</a:t>
          </a:r>
          <a:endParaRPr lang="en-GB"/>
        </a:p>
      </dgm:t>
    </dgm:pt>
    <dgm:pt modelId="{6A53BA1E-9BF5-49EA-8CD1-E45BBFC75E45}" type="parTrans" cxnId="{E7365DD6-94C2-40F7-80D9-768D03C99F79}">
      <dgm:prSet/>
      <dgm:spPr/>
    </dgm:pt>
    <dgm:pt modelId="{96D1095B-B278-4046-9CA5-6E6CCDC39AD1}" type="sibTrans" cxnId="{E7365DD6-94C2-40F7-80D9-768D03C99F79}">
      <dgm:prSet phldrT="3" phldr="0"/>
      <dgm:spPr/>
      <dgm:t>
        <a:bodyPr/>
        <a:lstStyle/>
        <a:p>
          <a:r>
            <a:rPr lang="en-GB"/>
            <a:t>3</a:t>
          </a:r>
        </a:p>
      </dgm:t>
    </dgm:pt>
    <dgm:pt modelId="{2D4A7A30-16FD-41A0-A60C-9A8C5D76DFA2}" type="pres">
      <dgm:prSet presAssocID="{B325589F-14FA-413F-AB66-279A8870E99A}" presName="Name0" presStyleCnt="0">
        <dgm:presLayoutVars>
          <dgm:animLvl val="lvl"/>
          <dgm:resizeHandles val="exact"/>
        </dgm:presLayoutVars>
      </dgm:prSet>
      <dgm:spPr/>
    </dgm:pt>
    <dgm:pt modelId="{095CA8BD-1ECA-4612-8AA6-4B0F5063DFED}" type="pres">
      <dgm:prSet presAssocID="{0559162A-09CC-42C0-8517-A4CA851767CC}" presName="compositeNode" presStyleCnt="0">
        <dgm:presLayoutVars>
          <dgm:bulletEnabled val="1"/>
        </dgm:presLayoutVars>
      </dgm:prSet>
      <dgm:spPr/>
    </dgm:pt>
    <dgm:pt modelId="{A4C90B6B-A3DA-4115-8476-ED9E2105DC1E}" type="pres">
      <dgm:prSet presAssocID="{0559162A-09CC-42C0-8517-A4CA851767CC}" presName="bgRect" presStyleLbl="bgAccFollowNode1" presStyleIdx="0" presStyleCnt="3"/>
      <dgm:spPr/>
    </dgm:pt>
    <dgm:pt modelId="{3548F774-815E-45CF-96B4-A31501123AF7}" type="pres">
      <dgm:prSet presAssocID="{AA2890A3-2106-4137-B43F-3C171FD194EF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D909C86E-991A-4C84-94FC-974FC737C19F}" type="pres">
      <dgm:prSet presAssocID="{0559162A-09CC-42C0-8517-A4CA851767CC}" presName="bottomLine" presStyleLbl="alignNode1" presStyleIdx="1" presStyleCnt="6">
        <dgm:presLayoutVars/>
      </dgm:prSet>
      <dgm:spPr/>
    </dgm:pt>
    <dgm:pt modelId="{B91A7E3F-2576-479C-83A1-9C6EAD96DA5E}" type="pres">
      <dgm:prSet presAssocID="{0559162A-09CC-42C0-8517-A4CA851767CC}" presName="nodeText" presStyleLbl="bgAccFollowNode1" presStyleIdx="0" presStyleCnt="3">
        <dgm:presLayoutVars>
          <dgm:bulletEnabled val="1"/>
        </dgm:presLayoutVars>
      </dgm:prSet>
      <dgm:spPr/>
    </dgm:pt>
    <dgm:pt modelId="{476A2FD2-8004-458F-82C4-55924F053778}" type="pres">
      <dgm:prSet presAssocID="{AA2890A3-2106-4137-B43F-3C171FD194EF}" presName="sibTrans" presStyleCnt="0"/>
      <dgm:spPr/>
    </dgm:pt>
    <dgm:pt modelId="{899D1064-760C-4345-B871-C207A3A801BC}" type="pres">
      <dgm:prSet presAssocID="{DD657A9C-9DA5-48F5-BBDC-5A9815FD932C}" presName="compositeNode" presStyleCnt="0">
        <dgm:presLayoutVars>
          <dgm:bulletEnabled val="1"/>
        </dgm:presLayoutVars>
      </dgm:prSet>
      <dgm:spPr/>
    </dgm:pt>
    <dgm:pt modelId="{294A3E6F-1196-4EB6-BD7E-7B29E1928F48}" type="pres">
      <dgm:prSet presAssocID="{DD657A9C-9DA5-48F5-BBDC-5A9815FD932C}" presName="bgRect" presStyleLbl="bgAccFollowNode1" presStyleIdx="1" presStyleCnt="3"/>
      <dgm:spPr/>
    </dgm:pt>
    <dgm:pt modelId="{36528C12-8246-4EB4-942E-2F06C24469D8}" type="pres">
      <dgm:prSet presAssocID="{4DA3C97B-D72F-43A6-956E-BB4C99F8CA3F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59445D3A-19D1-4A24-887B-47468B6ADCA4}" type="pres">
      <dgm:prSet presAssocID="{DD657A9C-9DA5-48F5-BBDC-5A9815FD932C}" presName="bottomLine" presStyleLbl="alignNode1" presStyleIdx="3" presStyleCnt="6">
        <dgm:presLayoutVars/>
      </dgm:prSet>
      <dgm:spPr/>
    </dgm:pt>
    <dgm:pt modelId="{BA31F81A-F0D9-4323-9A6C-E319D2F5C0F2}" type="pres">
      <dgm:prSet presAssocID="{DD657A9C-9DA5-48F5-BBDC-5A9815FD932C}" presName="nodeText" presStyleLbl="bgAccFollowNode1" presStyleIdx="1" presStyleCnt="3">
        <dgm:presLayoutVars>
          <dgm:bulletEnabled val="1"/>
        </dgm:presLayoutVars>
      </dgm:prSet>
      <dgm:spPr/>
    </dgm:pt>
    <dgm:pt modelId="{EE071FDB-CE3A-433D-8705-DC8A1FB8F5FC}" type="pres">
      <dgm:prSet presAssocID="{4DA3C97B-D72F-43A6-956E-BB4C99F8CA3F}" presName="sibTrans" presStyleCnt="0"/>
      <dgm:spPr/>
    </dgm:pt>
    <dgm:pt modelId="{C878546F-27A4-461C-87B4-5FBBDC020C1E}" type="pres">
      <dgm:prSet presAssocID="{5B7914A3-0E8D-472A-84F2-1873319EB3CC}" presName="compositeNode" presStyleCnt="0">
        <dgm:presLayoutVars>
          <dgm:bulletEnabled val="1"/>
        </dgm:presLayoutVars>
      </dgm:prSet>
      <dgm:spPr/>
    </dgm:pt>
    <dgm:pt modelId="{CB11FD4E-524E-48D8-A09A-DB9D9B888566}" type="pres">
      <dgm:prSet presAssocID="{5B7914A3-0E8D-472A-84F2-1873319EB3CC}" presName="bgRect" presStyleLbl="bgAccFollowNode1" presStyleIdx="2" presStyleCnt="3"/>
      <dgm:spPr/>
    </dgm:pt>
    <dgm:pt modelId="{28584134-B054-43CF-A438-8C7AFD83FAE7}" type="pres">
      <dgm:prSet presAssocID="{96D1095B-B278-4046-9CA5-6E6CCDC39AD1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2183FA0C-648E-40FA-B469-7FB88A047B62}" type="pres">
      <dgm:prSet presAssocID="{5B7914A3-0E8D-472A-84F2-1873319EB3CC}" presName="bottomLine" presStyleLbl="alignNode1" presStyleIdx="5" presStyleCnt="6">
        <dgm:presLayoutVars/>
      </dgm:prSet>
      <dgm:spPr/>
    </dgm:pt>
    <dgm:pt modelId="{A18486C1-0FB4-42DE-BCB4-015B0D8344EB}" type="pres">
      <dgm:prSet presAssocID="{5B7914A3-0E8D-472A-84F2-1873319EB3CC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5714ED05-1175-47DC-9186-3DBE29BCE568}" type="presOf" srcId="{B325589F-14FA-413F-AB66-279A8870E99A}" destId="{2D4A7A30-16FD-41A0-A60C-9A8C5D76DFA2}" srcOrd="0" destOrd="0" presId="urn:microsoft.com/office/officeart/2016/7/layout/BasicLinearProcessNumbered"/>
    <dgm:cxn modelId="{976C7E1D-DC84-453B-BFF8-60FA39ACD339}" type="presOf" srcId="{96D1095B-B278-4046-9CA5-6E6CCDC39AD1}" destId="{28584134-B054-43CF-A438-8C7AFD83FAE7}" srcOrd="0" destOrd="0" presId="urn:microsoft.com/office/officeart/2016/7/layout/BasicLinearProcessNumbered"/>
    <dgm:cxn modelId="{7422732E-7297-44C8-8A8D-8E8A7A04EB20}" srcId="{B325589F-14FA-413F-AB66-279A8870E99A}" destId="{DD657A9C-9DA5-48F5-BBDC-5A9815FD932C}" srcOrd="1" destOrd="0" parTransId="{D9E7F30A-2929-4D04-87A9-1216FF80AD82}" sibTransId="{4DA3C97B-D72F-43A6-956E-BB4C99F8CA3F}"/>
    <dgm:cxn modelId="{8A8D2B30-9BCF-458D-9771-BC57BC915BEC}" type="presOf" srcId="{4DA3C97B-D72F-43A6-956E-BB4C99F8CA3F}" destId="{36528C12-8246-4EB4-942E-2F06C24469D8}" srcOrd="0" destOrd="0" presId="urn:microsoft.com/office/officeart/2016/7/layout/BasicLinearProcessNumbered"/>
    <dgm:cxn modelId="{FB3CD96D-17F7-4800-91D5-5FF1136E331E}" type="presOf" srcId="{0559162A-09CC-42C0-8517-A4CA851767CC}" destId="{B91A7E3F-2576-479C-83A1-9C6EAD96DA5E}" srcOrd="1" destOrd="0" presId="urn:microsoft.com/office/officeart/2016/7/layout/BasicLinearProcessNumbered"/>
    <dgm:cxn modelId="{4362AB55-05A9-4142-897C-DB9A43F6032A}" type="presOf" srcId="{DD657A9C-9DA5-48F5-BBDC-5A9815FD932C}" destId="{294A3E6F-1196-4EB6-BD7E-7B29E1928F48}" srcOrd="0" destOrd="0" presId="urn:microsoft.com/office/officeart/2016/7/layout/BasicLinearProcessNumbered"/>
    <dgm:cxn modelId="{1BD12477-597E-4A5C-9953-EAF9DE75B7B0}" type="presOf" srcId="{5B7914A3-0E8D-472A-84F2-1873319EB3CC}" destId="{A18486C1-0FB4-42DE-BCB4-015B0D8344EB}" srcOrd="1" destOrd="0" presId="urn:microsoft.com/office/officeart/2016/7/layout/BasicLinearProcessNumbered"/>
    <dgm:cxn modelId="{71C4649B-BBF3-41CF-9E9B-660E078B618A}" type="presOf" srcId="{5B7914A3-0E8D-472A-84F2-1873319EB3CC}" destId="{CB11FD4E-524E-48D8-A09A-DB9D9B888566}" srcOrd="0" destOrd="0" presId="urn:microsoft.com/office/officeart/2016/7/layout/BasicLinearProcessNumbered"/>
    <dgm:cxn modelId="{9241BA9B-4B71-4A2E-B77A-7B8B6D1C47AD}" type="presOf" srcId="{0559162A-09CC-42C0-8517-A4CA851767CC}" destId="{A4C90B6B-A3DA-4115-8476-ED9E2105DC1E}" srcOrd="0" destOrd="0" presId="urn:microsoft.com/office/officeart/2016/7/layout/BasicLinearProcessNumbered"/>
    <dgm:cxn modelId="{18530A9C-2B4D-4006-AFE5-553D3319D2F3}" srcId="{B325589F-14FA-413F-AB66-279A8870E99A}" destId="{0559162A-09CC-42C0-8517-A4CA851767CC}" srcOrd="0" destOrd="0" parTransId="{94183CE4-451A-4CE5-98F0-2AE8ECB62B43}" sibTransId="{AA2890A3-2106-4137-B43F-3C171FD194EF}"/>
    <dgm:cxn modelId="{E7365DD6-94C2-40F7-80D9-768D03C99F79}" srcId="{B325589F-14FA-413F-AB66-279A8870E99A}" destId="{5B7914A3-0E8D-472A-84F2-1873319EB3CC}" srcOrd="2" destOrd="0" parTransId="{6A53BA1E-9BF5-49EA-8CD1-E45BBFC75E45}" sibTransId="{96D1095B-B278-4046-9CA5-6E6CCDC39AD1}"/>
    <dgm:cxn modelId="{4D35E3EA-86DF-44EA-B60A-FF5543EDBBAD}" type="presOf" srcId="{AA2890A3-2106-4137-B43F-3C171FD194EF}" destId="{3548F774-815E-45CF-96B4-A31501123AF7}" srcOrd="0" destOrd="0" presId="urn:microsoft.com/office/officeart/2016/7/layout/BasicLinearProcessNumbered"/>
    <dgm:cxn modelId="{5F60BFF2-30C1-48CE-B70B-6CF32D002689}" type="presOf" srcId="{DD657A9C-9DA5-48F5-BBDC-5A9815FD932C}" destId="{BA31F81A-F0D9-4323-9A6C-E319D2F5C0F2}" srcOrd="1" destOrd="0" presId="urn:microsoft.com/office/officeart/2016/7/layout/BasicLinearProcessNumbered"/>
    <dgm:cxn modelId="{C2A5CE9A-2EAC-48CF-A99C-C49A38884494}" type="presParOf" srcId="{2D4A7A30-16FD-41A0-A60C-9A8C5D76DFA2}" destId="{095CA8BD-1ECA-4612-8AA6-4B0F5063DFED}" srcOrd="0" destOrd="0" presId="urn:microsoft.com/office/officeart/2016/7/layout/BasicLinearProcessNumbered"/>
    <dgm:cxn modelId="{926E3E21-7D3F-43A2-AD2F-586116C8634C}" type="presParOf" srcId="{095CA8BD-1ECA-4612-8AA6-4B0F5063DFED}" destId="{A4C90B6B-A3DA-4115-8476-ED9E2105DC1E}" srcOrd="0" destOrd="0" presId="urn:microsoft.com/office/officeart/2016/7/layout/BasicLinearProcessNumbered"/>
    <dgm:cxn modelId="{1D47D4CC-1730-4045-B445-323E12FD8D87}" type="presParOf" srcId="{095CA8BD-1ECA-4612-8AA6-4B0F5063DFED}" destId="{3548F774-815E-45CF-96B4-A31501123AF7}" srcOrd="1" destOrd="0" presId="urn:microsoft.com/office/officeart/2016/7/layout/BasicLinearProcessNumbered"/>
    <dgm:cxn modelId="{E785F2ED-5E16-45AA-A42E-B63C2C3B2483}" type="presParOf" srcId="{095CA8BD-1ECA-4612-8AA6-4B0F5063DFED}" destId="{D909C86E-991A-4C84-94FC-974FC737C19F}" srcOrd="2" destOrd="0" presId="urn:microsoft.com/office/officeart/2016/7/layout/BasicLinearProcessNumbered"/>
    <dgm:cxn modelId="{ABA09E16-0B6A-407A-9AC1-5CE64B7130CF}" type="presParOf" srcId="{095CA8BD-1ECA-4612-8AA6-4B0F5063DFED}" destId="{B91A7E3F-2576-479C-83A1-9C6EAD96DA5E}" srcOrd="3" destOrd="0" presId="urn:microsoft.com/office/officeart/2016/7/layout/BasicLinearProcessNumbered"/>
    <dgm:cxn modelId="{4B94BBA9-FB09-4C59-A376-1533D4FF45DA}" type="presParOf" srcId="{2D4A7A30-16FD-41A0-A60C-9A8C5D76DFA2}" destId="{476A2FD2-8004-458F-82C4-55924F053778}" srcOrd="1" destOrd="0" presId="urn:microsoft.com/office/officeart/2016/7/layout/BasicLinearProcessNumbered"/>
    <dgm:cxn modelId="{CC375C9F-1E0A-4A9F-ABA4-4F91FAA87C9F}" type="presParOf" srcId="{2D4A7A30-16FD-41A0-A60C-9A8C5D76DFA2}" destId="{899D1064-760C-4345-B871-C207A3A801BC}" srcOrd="2" destOrd="0" presId="urn:microsoft.com/office/officeart/2016/7/layout/BasicLinearProcessNumbered"/>
    <dgm:cxn modelId="{1144A359-B816-4DF3-A26D-6235A024559F}" type="presParOf" srcId="{899D1064-760C-4345-B871-C207A3A801BC}" destId="{294A3E6F-1196-4EB6-BD7E-7B29E1928F48}" srcOrd="0" destOrd="0" presId="urn:microsoft.com/office/officeart/2016/7/layout/BasicLinearProcessNumbered"/>
    <dgm:cxn modelId="{67A88838-18B1-48C5-BFE1-FF996121CF42}" type="presParOf" srcId="{899D1064-760C-4345-B871-C207A3A801BC}" destId="{36528C12-8246-4EB4-942E-2F06C24469D8}" srcOrd="1" destOrd="0" presId="urn:microsoft.com/office/officeart/2016/7/layout/BasicLinearProcessNumbered"/>
    <dgm:cxn modelId="{22DC2CE5-E0F0-456D-AED7-87910E9A6978}" type="presParOf" srcId="{899D1064-760C-4345-B871-C207A3A801BC}" destId="{59445D3A-19D1-4A24-887B-47468B6ADCA4}" srcOrd="2" destOrd="0" presId="urn:microsoft.com/office/officeart/2016/7/layout/BasicLinearProcessNumbered"/>
    <dgm:cxn modelId="{351B434D-18AB-4FDD-85E3-E4E4B35C8B8D}" type="presParOf" srcId="{899D1064-760C-4345-B871-C207A3A801BC}" destId="{BA31F81A-F0D9-4323-9A6C-E319D2F5C0F2}" srcOrd="3" destOrd="0" presId="urn:microsoft.com/office/officeart/2016/7/layout/BasicLinearProcessNumbered"/>
    <dgm:cxn modelId="{98FA3978-7365-4D68-9D90-C5AFEF8E5545}" type="presParOf" srcId="{2D4A7A30-16FD-41A0-A60C-9A8C5D76DFA2}" destId="{EE071FDB-CE3A-433D-8705-DC8A1FB8F5FC}" srcOrd="3" destOrd="0" presId="urn:microsoft.com/office/officeart/2016/7/layout/BasicLinearProcessNumbered"/>
    <dgm:cxn modelId="{BBB9534A-ADB0-4745-8CCB-2B3BDBFBB68B}" type="presParOf" srcId="{2D4A7A30-16FD-41A0-A60C-9A8C5D76DFA2}" destId="{C878546F-27A4-461C-87B4-5FBBDC020C1E}" srcOrd="4" destOrd="0" presId="urn:microsoft.com/office/officeart/2016/7/layout/BasicLinearProcessNumbered"/>
    <dgm:cxn modelId="{F95E24A2-7FB1-4AF9-AC0D-78040D16163A}" type="presParOf" srcId="{C878546F-27A4-461C-87B4-5FBBDC020C1E}" destId="{CB11FD4E-524E-48D8-A09A-DB9D9B888566}" srcOrd="0" destOrd="0" presId="urn:microsoft.com/office/officeart/2016/7/layout/BasicLinearProcessNumbered"/>
    <dgm:cxn modelId="{5EFBEF6D-219B-47D3-9E47-DAF25AC71148}" type="presParOf" srcId="{C878546F-27A4-461C-87B4-5FBBDC020C1E}" destId="{28584134-B054-43CF-A438-8C7AFD83FAE7}" srcOrd="1" destOrd="0" presId="urn:microsoft.com/office/officeart/2016/7/layout/BasicLinearProcessNumbered"/>
    <dgm:cxn modelId="{01602554-15B6-44AB-980B-A0B920A4384B}" type="presParOf" srcId="{C878546F-27A4-461C-87B4-5FBBDC020C1E}" destId="{2183FA0C-648E-40FA-B469-7FB88A047B62}" srcOrd="2" destOrd="0" presId="urn:microsoft.com/office/officeart/2016/7/layout/BasicLinearProcessNumbered"/>
    <dgm:cxn modelId="{239B3289-403A-4385-9D6A-E166ADCD8826}" type="presParOf" srcId="{C878546F-27A4-461C-87B4-5FBBDC020C1E}" destId="{A18486C1-0FB4-42DE-BCB4-015B0D8344EB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64F64-26C4-4401-9D54-8AAA6D03CF00}">
      <dsp:nvSpPr>
        <dsp:cNvPr id="0" name=""/>
        <dsp:cNvSpPr/>
      </dsp:nvSpPr>
      <dsp:spPr>
        <a:xfrm>
          <a:off x="2520" y="339625"/>
          <a:ext cx="4598156" cy="27588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kern="1200" dirty="0"/>
            <a:t>Sankcijām pakļautas personas bieži cenšas apzināti noslēpt to saistību ar darījumiem, piemēram, gan izmantojot garas starpnieku ķēdes, gan viltojot dokumentus vai nesniedzot pilnīgu informāciju.</a:t>
          </a:r>
          <a:endParaRPr lang="en-US" sz="2500" kern="1200" dirty="0"/>
        </a:p>
      </dsp:txBody>
      <dsp:txXfrm>
        <a:off x="2520" y="339625"/>
        <a:ext cx="4598156" cy="2758893"/>
      </dsp:txXfrm>
    </dsp:sp>
    <dsp:sp modelId="{81BD0B03-AE16-4B69-A463-74759DDCA0F8}">
      <dsp:nvSpPr>
        <dsp:cNvPr id="0" name=""/>
        <dsp:cNvSpPr/>
      </dsp:nvSpPr>
      <dsp:spPr>
        <a:xfrm>
          <a:off x="4674874" y="1597572"/>
          <a:ext cx="689723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C0A3FC-C7EA-43DB-B989-43850B03B74E}">
      <dsp:nvSpPr>
        <dsp:cNvPr id="0" name=""/>
        <dsp:cNvSpPr/>
      </dsp:nvSpPr>
      <dsp:spPr>
        <a:xfrm>
          <a:off x="5438795" y="339625"/>
          <a:ext cx="4598156" cy="27588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kern="1200" dirty="0"/>
            <a:t>Uzņēmējs, kas tiek iesaistīts sankciju apiešanas shēmā, riskē, ka tam pienākošies maksājumi var tikt iesaldēti, kā arī var iestāties kriminālatbildība.</a:t>
          </a:r>
          <a:endParaRPr lang="en-US" sz="2500" kern="1200" dirty="0"/>
        </a:p>
      </dsp:txBody>
      <dsp:txXfrm>
        <a:off x="5438795" y="339625"/>
        <a:ext cx="4598156" cy="27588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90B6B-A3DA-4115-8476-ED9E2105DC1E}">
      <dsp:nvSpPr>
        <dsp:cNvPr id="0" name=""/>
        <dsp:cNvSpPr/>
      </dsp:nvSpPr>
      <dsp:spPr>
        <a:xfrm>
          <a:off x="0" y="0"/>
          <a:ext cx="3286125" cy="435254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b="1" kern="1200">
              <a:latin typeface="Montserrat"/>
            </a:rPr>
            <a:t>IR PIEMĒROJAMAS SANKCIJAS</a:t>
          </a:r>
          <a:endParaRPr lang="en-US" sz="2500" b="0" kern="1200">
            <a:latin typeface="Montserrat"/>
          </a:endParaRPr>
        </a:p>
      </dsp:txBody>
      <dsp:txXfrm>
        <a:off x="0" y="1653966"/>
        <a:ext cx="3286125" cy="2611526"/>
      </dsp:txXfrm>
    </dsp:sp>
    <dsp:sp modelId="{3548F774-815E-45CF-96B4-A31501123AF7}">
      <dsp:nvSpPr>
        <dsp:cNvPr id="0" name=""/>
        <dsp:cNvSpPr/>
      </dsp:nvSpPr>
      <dsp:spPr>
        <a:xfrm>
          <a:off x="990180" y="435254"/>
          <a:ext cx="1305763" cy="130576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802" tIns="12700" rIns="10180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181405" y="626479"/>
        <a:ext cx="923313" cy="923313"/>
      </dsp:txXfrm>
    </dsp:sp>
    <dsp:sp modelId="{D909C86E-991A-4C84-94FC-974FC737C19F}">
      <dsp:nvSpPr>
        <dsp:cNvPr id="0" name=""/>
        <dsp:cNvSpPr/>
      </dsp:nvSpPr>
      <dsp:spPr>
        <a:xfrm>
          <a:off x="0" y="4352472"/>
          <a:ext cx="3286125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A3E6F-1196-4EB6-BD7E-7B29E1928F48}">
      <dsp:nvSpPr>
        <dsp:cNvPr id="0" name=""/>
        <dsp:cNvSpPr/>
      </dsp:nvSpPr>
      <dsp:spPr>
        <a:xfrm>
          <a:off x="3614737" y="0"/>
          <a:ext cx="3286125" cy="435254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b="1" kern="1200">
              <a:latin typeface="Montserrat"/>
            </a:rPr>
            <a:t>KLIENTS NESNIEDZ PIEPRASĪTO INFORMĀCIJU</a:t>
          </a:r>
          <a:endParaRPr lang="en-GB" sz="2500" b="0" kern="1200">
            <a:latin typeface="Montserrat"/>
          </a:endParaRPr>
        </a:p>
      </dsp:txBody>
      <dsp:txXfrm>
        <a:off x="3614737" y="1653966"/>
        <a:ext cx="3286125" cy="2611526"/>
      </dsp:txXfrm>
    </dsp:sp>
    <dsp:sp modelId="{36528C12-8246-4EB4-942E-2F06C24469D8}">
      <dsp:nvSpPr>
        <dsp:cNvPr id="0" name=""/>
        <dsp:cNvSpPr/>
      </dsp:nvSpPr>
      <dsp:spPr>
        <a:xfrm>
          <a:off x="4604918" y="435254"/>
          <a:ext cx="1305763" cy="130576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802" tIns="12700" rIns="10180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/>
            <a:t>2</a:t>
          </a:r>
        </a:p>
      </dsp:txBody>
      <dsp:txXfrm>
        <a:off x="4796143" y="626479"/>
        <a:ext cx="923313" cy="923313"/>
      </dsp:txXfrm>
    </dsp:sp>
    <dsp:sp modelId="{59445D3A-19D1-4A24-887B-47468B6ADCA4}">
      <dsp:nvSpPr>
        <dsp:cNvPr id="0" name=""/>
        <dsp:cNvSpPr/>
      </dsp:nvSpPr>
      <dsp:spPr>
        <a:xfrm>
          <a:off x="3614737" y="4352472"/>
          <a:ext cx="3286125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11FD4E-524E-48D8-A09A-DB9D9B888566}">
      <dsp:nvSpPr>
        <dsp:cNvPr id="0" name=""/>
        <dsp:cNvSpPr/>
      </dsp:nvSpPr>
      <dsp:spPr>
        <a:xfrm>
          <a:off x="7229475" y="0"/>
          <a:ext cx="3286125" cy="435254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b="1" kern="1200">
              <a:latin typeface="Montserrat"/>
            </a:rPr>
            <a:t>NEATBILSTĪBA RISKU APETĪTEI</a:t>
          </a:r>
          <a:endParaRPr lang="en-GB" sz="2500" kern="1200"/>
        </a:p>
      </dsp:txBody>
      <dsp:txXfrm>
        <a:off x="7229475" y="1653966"/>
        <a:ext cx="3286125" cy="2611526"/>
      </dsp:txXfrm>
    </dsp:sp>
    <dsp:sp modelId="{28584134-B054-43CF-A438-8C7AFD83FAE7}">
      <dsp:nvSpPr>
        <dsp:cNvPr id="0" name=""/>
        <dsp:cNvSpPr/>
      </dsp:nvSpPr>
      <dsp:spPr>
        <a:xfrm>
          <a:off x="8219655" y="435254"/>
          <a:ext cx="1305763" cy="130576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802" tIns="12700" rIns="10180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/>
            <a:t>3</a:t>
          </a:r>
        </a:p>
      </dsp:txBody>
      <dsp:txXfrm>
        <a:off x="8410880" y="626479"/>
        <a:ext cx="923313" cy="923313"/>
      </dsp:txXfrm>
    </dsp:sp>
    <dsp:sp modelId="{2183FA0C-648E-40FA-B469-7FB88A047B62}">
      <dsp:nvSpPr>
        <dsp:cNvPr id="0" name=""/>
        <dsp:cNvSpPr/>
      </dsp:nvSpPr>
      <dsp:spPr>
        <a:xfrm>
          <a:off x="7229475" y="4352472"/>
          <a:ext cx="3286125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577E5-21F1-4AB2-B5B9-4262CDFBF6FC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415A7-31B5-40AC-97A7-042C2D0DE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69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7BF10-A088-4CEE-90FC-9AE33A925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39D96-3FF5-4D1D-B069-4DF442838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D8A5E-BE3D-432C-8561-8F1DFB61C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CAE14-8E0E-484E-BB45-235A20D4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655C1-EED3-4B99-AEC4-00F84781A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6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C9E8C-75B4-4803-815B-818F77A9F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7F61F5-5B25-4E0D-9054-19513A266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75C4D-C2F5-4CC2-90BD-F20B59482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9DCEC-A6BE-43AF-B72B-0BF3B5466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F6A56-A7EC-4D37-A983-696E01002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6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EFD1EE-777D-4236-9B9D-45267D30E8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109560-48FF-4515-80E0-289049980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3E331-D6B9-462D-81B2-D1F00D10B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C72F8-ACBC-4DB1-BD55-501EE15E6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0984F-2958-4FCD-BC5A-6ABEB4407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63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CE45-76BE-4099-BF77-DF84B7B27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E83E99-080E-404F-964C-239B33139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9E2F-ED6E-43F2-992C-FC7B51B71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3A86-A58A-469B-BF45-FB7678A730CA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F1119-83CF-4832-B325-E34F415D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CEA73-9E0C-4765-925E-796B8E8BE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4201" y="6535210"/>
            <a:ext cx="2743200" cy="365125"/>
          </a:xfrm>
        </p:spPr>
        <p:txBody>
          <a:bodyPr/>
          <a:lstStyle>
            <a:lvl1pPr>
              <a:defRPr sz="1100" b="1">
                <a:latin typeface="Montserrat" panose="00000500000000000000" pitchFamily="2" charset="0"/>
              </a:defRPr>
            </a:lvl1pPr>
          </a:lstStyle>
          <a:p>
            <a:fld id="{536A7E30-6349-449F-914B-32859D11090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7436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E3F49-7BAD-425B-A0D0-845FBE4AA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B14FA-A72A-4C32-98BE-4B21B5ADE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3B5F2-C091-4C45-80B4-9B755C2DA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BE67-C620-4A0D-A651-EDEF86B57FB6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9DBF6-E18D-4F07-81CB-925EEBCF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4562B-2027-40ED-94D4-88C85CF4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7497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FF4DB-5D75-4923-91FB-F09D1235D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3E632-5B0E-4EF6-ADEF-CD3E0CC95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6304E-F17D-4E64-A26C-D6A654E85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CF00-B84F-4EA2-AC13-3F515F930296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5EEE1-8194-436C-8490-80AF596D4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EB9B4-F1DF-45F8-847E-3DB8DF7B4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78175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4BA78-FE5B-4487-9A93-84F77D140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A2CEF-2A3B-452E-A711-F0BEDD3D5D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02DDF-27EF-4696-82AA-A22C9C0A7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F19F3-363D-4AA6-9852-51D506897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16EBD-0253-4D91-B673-69550432CD84}" type="datetime1">
              <a:rPr lang="lv-LV" smtClean="0"/>
              <a:t>17/03/2022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88F04-D389-4A84-92FB-578CEEE49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5DF6EA-902A-4C24-B71D-56E83927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12613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BF50C-9B71-47C0-A263-0D9844874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EBC72-5289-486F-97D6-DA057DE51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7FFBD-6446-4BD8-AF08-8217D4ED1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EBB1CD-EF77-4304-9DA1-F40D4B73B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D1E1AC-2908-41F5-B10C-0BDB82AA9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2A89E3-FC3D-4E8B-8945-64E96408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63D5-4AB1-43EC-BB29-8A0469F1DD93}" type="datetime1">
              <a:rPr lang="lv-LV" smtClean="0"/>
              <a:t>17/03/2022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4FF059-05DF-4B4F-86CE-51ADF03E2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2897D9-C0B8-46EB-993C-871B2E127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9910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5C18-7E43-40D7-80B9-708BCEAC7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F6930C-F6ED-4189-90AC-6175111F6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B8A4-9DD9-4CE8-9B8F-E90A9A568AAB}" type="datetime1">
              <a:rPr lang="lv-LV" smtClean="0"/>
              <a:t>17/03/2022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7046F-72E9-47F7-B451-D015CDC87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0CACB9-F011-4175-AE90-D6678D9AA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43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BFE22A-1F43-4247-B112-3CA1D3C21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34BD-77CC-440C-BD5C-99868D2180F0}" type="datetime1">
              <a:rPr lang="lv-LV" smtClean="0"/>
              <a:t>17/03/2022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9C231A-386A-419E-984D-E81BAA4F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2727D6-A436-46B4-AC7E-8C173FCD7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48007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F4A7-D04C-46EC-B8F8-4DA179CC9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5CE11-77C2-412E-BD68-3171568AC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080223-C5C5-4BC7-B1F9-AB29E617B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55D485-C645-4F04-8FB9-11FB1D52C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C416-F371-4D5B-BC6A-51C7DE428FBD}" type="datetime1">
              <a:rPr lang="lv-LV" smtClean="0"/>
              <a:t>17/03/2022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993336-DBF7-4FDA-B02C-0B3003C6D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AD9BB-60D5-440D-A2FC-A66EB2595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7635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9723B-BD3F-4ABC-B405-4B493C75E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63543-BFDF-4969-99CE-24CD448B8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586EA-DF92-41F6-90C2-CA8958FD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C577F-97B0-482E-9240-C7341AF87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B38DB-6CDC-4937-8093-8467CEAA8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195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81C15-DDF7-4E1D-800F-F468CC0B2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83604F-3E44-4F89-AB47-68EE9AC247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A322D-873E-4BF8-95F1-34F4E19EE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B9AA5-F14F-4609-B932-8DD048DE6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58E6-902A-4FFA-AF44-FEC03B1384F6}" type="datetime1">
              <a:rPr lang="lv-LV" smtClean="0"/>
              <a:t>17/03/2022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587CC-20D2-431A-B5D5-192883C8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CBD76-E45B-4CB9-B319-C0EFF89B5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8198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E4D80-5617-4B71-8CE4-F956DD577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000C0-6486-4C68-902D-A91A6A8C6A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41D26-6135-450D-B805-BF3767D68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9E4D5-C2E3-4A33-A307-78DBEC43CE42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1D2DA-BB34-4AF7-AC93-F21C14CE3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4840D-BB8B-4662-A4F9-51A69E560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3717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944DDD-D255-4A35-A240-9DD8B7A617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729A09-71CF-4041-ABB7-058908B1C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3820B-A044-4FB8-84B4-594134CEC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7F63-6285-4883-A945-AC00A63BA1B0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13B86-DC04-489C-9611-A617E5C7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EB368-25C6-4B3C-AEB1-3949D9A90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75180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22ACD6A-185E-4D36-860C-D3A209E19A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915C39CE-F078-4F2A-B1CF-303CB0257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DA18C3C-EA0A-4E91-A8FA-749FB557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C4AB-FBCA-495C-99E0-E29A78EABB3E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F9C83E8-B622-4C93-9900-1C04D09EF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5F80CDA-8DA4-4AF5-8367-6E23EC7E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>
            <a:lvl1pPr>
              <a:defRPr b="1">
                <a:latin typeface="Montserrat" panose="00000500000000000000" pitchFamily="2" charset="0"/>
              </a:defRPr>
            </a:lvl1pPr>
          </a:lstStyle>
          <a:p>
            <a:fld id="{1B9CE2E2-D37D-411D-BC35-89171FC0AA2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239366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017166D-60D2-456A-BDB6-86D5D5F55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6C98D9C-AD97-48F8-B94A-62316E2D1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FB1206E-05AA-4653-AC32-205055082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FB48-5CF4-4EE5-BA4C-86D5139240D1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930D2CC-2F20-483B-8105-23B8040D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42D596B-4401-4E29-8681-22967CFA8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5239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C1F96FE-A4D7-4F0F-880D-5A47D9B5B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2E9FFC2-1904-4B09-AE55-DFEC1C6CD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06B14C7-B25D-4F6E-9800-28BAA1B53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1BC5-7F22-402E-979F-F865B3000953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2676EA5-84A2-49B2-91EF-E5B53E49F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B7ECAD1-DF82-4048-A37E-841523D4C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78838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D5081DE-594D-4AB9-9893-93DBCD16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F8B019F-3BCE-40A4-BE92-88E9DA4BA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8A104609-3E39-407C-A77C-CEB8412D3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411A533B-2F69-4FC9-B9CA-348EC67C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066E-8E40-4EE2-9F85-E12A65667118}" type="datetime1">
              <a:rPr lang="lv-LV" smtClean="0"/>
              <a:t>17/03/2022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F4BD468E-4C67-4532-AB23-00284CABE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96244CE3-7488-4CD5-A6D6-9A330CFF1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263195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7EC0445-27D2-4C54-BC4A-3345AA7D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500E949A-F6A2-406F-9E28-61DD1929E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E059C835-8781-4C5C-986E-BC460B75C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5BD268D-CCE0-46F8-B00B-C216C9E27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E1DB5179-6AFF-4F54-A9C1-C94FECEB47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293B0F71-9F11-45C2-BBF2-056550F02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47A87-9E1B-4496-83B9-DF265A91455C}" type="datetime1">
              <a:rPr lang="lv-LV" smtClean="0"/>
              <a:t>17/03/2022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D33463BB-26E8-45A1-A36D-708F42055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CC43519A-474F-422B-ACA1-58EE479B4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92734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AB48C79-AFF4-42FB-B7FB-FC093EFAC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8ABDB4DD-3C2B-4892-B967-B0B7826F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C115-BED3-45AE-BEC1-3809DBC6AE4D}" type="datetime1">
              <a:rPr lang="lv-LV" smtClean="0"/>
              <a:t>17/03/2022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FC925CE4-D0F5-434A-97BB-0707EC8A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408D7985-3C97-47FC-8E3F-2D812974E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8624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3D6F517E-B580-4E93-9212-40AEC41F9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DB81-5BAE-42C1-8A6D-7590F1C3F76A}" type="datetime1">
              <a:rPr lang="lv-LV" smtClean="0"/>
              <a:t>17/03/2022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F1FC4829-6A37-463C-8BBC-C90119C19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0E9C1A87-0AC8-433E-BB29-23BA9380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973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F3E8C-CEF6-4201-BA3B-AC89C2128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91B19-3BDA-47A4-B1A1-22603ED51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45303-D2B5-48CF-AF62-E19B38E1E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566BE-8EC7-4E9E-B94E-F7BF132B1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83E8C-2918-429F-BB4F-41C092DC4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858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2D8DCA-E59F-4383-B9D0-9F1D4583C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407149A-2F1F-4C14-A9B9-33DAFF86D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D2DA8DC7-5D8D-485E-887F-111AAB607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6BA69365-1797-4890-931E-B51A3F98C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6686-D132-4285-869B-2DD949A81D0A}" type="datetime1">
              <a:rPr lang="lv-LV" smtClean="0"/>
              <a:t>17/03/2022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AFB0EE09-F831-4859-AED9-FBF110D1C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BBD0ECA5-9CA0-4A5C-8A34-B83C43993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604585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C8AEC9D-8565-488C-868E-CA71B25D5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E9C2C5DF-A130-401B-8C0F-DA9822287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BCED276-81E2-4B99-BE67-D62A9A685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F35578B-E2F2-44E4-ADF9-6EA40D632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7E5D-6021-4ECC-942E-E6319AD77ADE}" type="datetime1">
              <a:rPr lang="lv-LV" smtClean="0"/>
              <a:t>17/03/2022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1E12CA0A-3CCD-4E7E-850A-BDC6133E7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DCF3A20-D5E0-4928-A830-C9F9F22FE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088305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7127D72-149E-46A5-8939-9C5D5325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ADEEC4F7-8DAF-45B1-ACA8-70BDB68B1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7C4E982-906C-49F6-898E-22741AED5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5237-8F33-493E-AE49-1C29E923EF56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A48053C-5E04-41C8-A43D-F03C6CB43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6A8C96A-B37F-4378-8FD7-2820C8AC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99709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A0A7DBEB-9350-42AA-AC85-6734DD68D8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9B35EE5E-015A-4991-8CA3-6A0C4E1B7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BF14E75-7A08-4E74-8BE7-110C32FC7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C5A8-17BB-4623-B959-6B4A191E0B67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C2792CB-E1E9-427B-A576-54E2402E2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367B686-25F5-4C2B-8A5B-C82B069F1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94867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22ACD6A-185E-4D36-860C-D3A209E19A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915C39CE-F078-4F2A-B1CF-303CB0257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DA18C3C-EA0A-4E91-A8FA-749FB557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C4AB-FBCA-495C-99E0-E29A78EABB3E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F9C83E8-B622-4C93-9900-1C04D09EF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5F80CDA-8DA4-4AF5-8367-6E23EC7E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>
            <a:lvl1pPr>
              <a:defRPr b="1">
                <a:latin typeface="Montserrat" panose="00000500000000000000" pitchFamily="2" charset="0"/>
              </a:defRPr>
            </a:lvl1pPr>
          </a:lstStyle>
          <a:p>
            <a:fld id="{1B9CE2E2-D37D-411D-BC35-89171FC0AA2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798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017166D-60D2-456A-BDB6-86D5D5F55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6C98D9C-AD97-48F8-B94A-62316E2D1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FB1206E-05AA-4653-AC32-205055082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FB48-5CF4-4EE5-BA4C-86D5139240D1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930D2CC-2F20-483B-8105-23B8040D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42D596B-4401-4E29-8681-22967CFA8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36126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C1F96FE-A4D7-4F0F-880D-5A47D9B5B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2E9FFC2-1904-4B09-AE55-DFEC1C6CD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06B14C7-B25D-4F6E-9800-28BAA1B53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1BC5-7F22-402E-979F-F865B3000953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2676EA5-84A2-49B2-91EF-E5B53E49F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B7ECAD1-DF82-4048-A37E-841523D4C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288201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D5081DE-594D-4AB9-9893-93DBCD16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F8B019F-3BCE-40A4-BE92-88E9DA4BA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8A104609-3E39-407C-A77C-CEB8412D3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411A533B-2F69-4FC9-B9CA-348EC67C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066E-8E40-4EE2-9F85-E12A65667118}" type="datetime1">
              <a:rPr lang="lv-LV" smtClean="0"/>
              <a:t>17/03/2022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F4BD468E-4C67-4532-AB23-00284CABE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96244CE3-7488-4CD5-A6D6-9A330CFF1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923623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7EC0445-27D2-4C54-BC4A-3345AA7D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500E949A-F6A2-406F-9E28-61DD1929E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E059C835-8781-4C5C-986E-BC460B75C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5BD268D-CCE0-46F8-B00B-C216C9E27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E1DB5179-6AFF-4F54-A9C1-C94FECEB47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293B0F71-9F11-45C2-BBF2-056550F02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47A87-9E1B-4496-83B9-DF265A91455C}" type="datetime1">
              <a:rPr lang="lv-LV" smtClean="0"/>
              <a:t>17/03/2022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D33463BB-26E8-45A1-A36D-708F42055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CC43519A-474F-422B-ACA1-58EE479B4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50223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AB48C79-AFF4-42FB-B7FB-FC093EFAC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8ABDB4DD-3C2B-4892-B967-B0B7826F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C115-BED3-45AE-BEC1-3809DBC6AE4D}" type="datetime1">
              <a:rPr lang="lv-LV" smtClean="0"/>
              <a:t>17/03/2022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FC925CE4-D0F5-434A-97BB-0707EC8A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408D7985-3C97-47FC-8E3F-2D812974E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0509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1FA85-2C09-4339-9B8A-EA21227A7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C7094-C341-48B8-83A5-E046DB24A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6A19F-103C-4051-8CB2-694F94995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48BD7-161D-4BAA-9223-5A39BB9E7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6F3895-F266-4CCE-A19E-BA9155E37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EFAC1-667D-4EEE-AB62-2524BA888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324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3D6F517E-B580-4E93-9212-40AEC41F9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DB81-5BAE-42C1-8A6D-7590F1C3F76A}" type="datetime1">
              <a:rPr lang="lv-LV" smtClean="0"/>
              <a:t>17/03/2022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F1FC4829-6A37-463C-8BBC-C90119C19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0E9C1A87-0AC8-433E-BB29-23BA9380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36290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2D8DCA-E59F-4383-B9D0-9F1D4583C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407149A-2F1F-4C14-A9B9-33DAFF86D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D2DA8DC7-5D8D-485E-887F-111AAB607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6BA69365-1797-4890-931E-B51A3F98C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6686-D132-4285-869B-2DD949A81D0A}" type="datetime1">
              <a:rPr lang="lv-LV" smtClean="0"/>
              <a:t>17/03/2022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AFB0EE09-F831-4859-AED9-FBF110D1C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BBD0ECA5-9CA0-4A5C-8A34-B83C43993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714653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C8AEC9D-8565-488C-868E-CA71B25D5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E9C2C5DF-A130-401B-8C0F-DA9822287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BCED276-81E2-4B99-BE67-D62A9A685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F35578B-E2F2-44E4-ADF9-6EA40D632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7E5D-6021-4ECC-942E-E6319AD77ADE}" type="datetime1">
              <a:rPr lang="lv-LV" smtClean="0"/>
              <a:t>17/03/2022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1E12CA0A-3CCD-4E7E-850A-BDC6133E7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DCF3A20-D5E0-4928-A830-C9F9F22FE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660558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7127D72-149E-46A5-8939-9C5D5325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ADEEC4F7-8DAF-45B1-ACA8-70BDB68B1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7C4E982-906C-49F6-898E-22741AED5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5237-8F33-493E-AE49-1C29E923EF56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A48053C-5E04-41C8-A43D-F03C6CB43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6A8C96A-B37F-4378-8FD7-2820C8AC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52362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A0A7DBEB-9350-42AA-AC85-6734DD68D8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9B35EE5E-015A-4991-8CA3-6A0C4E1B7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BF14E75-7A08-4E74-8BE7-110C32FC7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C5A8-17BB-4623-B959-6B4A191E0B67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C2792CB-E1E9-427B-A576-54E2402E2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367B686-25F5-4C2B-8A5B-C82B069F1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961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AC447-2BBD-4969-A88A-2ED7B90F0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1A530-45FC-46C0-9588-F32A264E1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1E7DB8-7437-461B-9469-FB013EA7C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F970A5-D7E2-443B-8D95-7C85CF5520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998D7D-D3CF-4B02-A552-25C8D8C123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8FDD65-B3DE-4EE0-B91C-C072AE6FB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331590-7BEB-42B8-9139-5944D65C5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4CE48-B9B8-4B53-A818-0FE148AAC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9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495F6-2C25-40C8-AF31-134B33908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7D655F-9D31-4586-978E-5EEC0538E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F441D-F14B-4A84-9F2A-59983BE40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12F27C-FD0A-4103-89AD-88AB2A98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1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59A571-7C64-455C-8E55-983F7801D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656B25-85B0-4C9F-B3A9-97D33888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2A9886-70BF-4081-82A3-4D4B5DE87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6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73C0A-4C9E-46C6-B670-CD46C0FB0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1DF06-E32F-4C39-B333-EE05E957D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F7283-085B-4F3D-80B5-8A111ABE5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B3F33-AAC2-4957-A485-8431DBF0C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166AE-EFE3-4A9D-8798-C09596737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C06E86-3F04-4284-9F8F-BF906BC1E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98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2065D-AD68-4FCD-8B0F-0AEA3203A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F98931-4E3D-4954-B435-FE3A0E549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84916D-90C4-4444-AB2D-396A382BB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B4767B-58A8-4CB1-AD05-3D04C07C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6AD23-BC5B-45E4-B84A-B62EE5264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50EA4-2946-4BF7-BCA3-B61AD8E70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6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401DD2-8612-47F1-98D9-93EB9BEC1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D65E9-189A-4A8F-95E0-ADB1D7983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356D0-CDD8-4C71-8E35-7319BD28BD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1EC69-240F-44F3-886D-AF6B315EC12B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D8D7A-F44E-49B3-9802-D06B6ED42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4A56A-2BDC-489C-9608-7F24A228FD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2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B21F2C-3EEA-44F0-AC75-E7EAFCC01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78790-4B1D-47AE-B00E-4393B4533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34531-E490-4255-9905-110158E171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D0C75-C70E-486C-BF1A-58ED26C98E16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910EF-C733-40DA-A043-9C1A44B32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EE7FA-8AA6-4D25-B5FD-2DD7550EC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74201" y="6533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536A7E30-6349-449F-914B-32859D11090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449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AAE38238-A6EB-4297-A690-9EFBEB42A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F439CCB-6C36-464D-B443-45CE5BBFA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5AEB9D6-B94A-4AD0-BACF-A9EE0218F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5C6F6-3065-4E30-9F61-F167A06B373B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5A4E519-B8DF-4D64-B98B-406CD8644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3340982-BDCD-4E70-9615-4C9BA06A2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1B9CE2E2-D37D-411D-BC35-89171FC0AA2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8806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AAE38238-A6EB-4297-A690-9EFBEB42A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F439CCB-6C36-464D-B443-45CE5BBFA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5AEB9D6-B94A-4AD0-BACF-A9EE0218F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AE8684E4-CADB-41F5-9AB8-FD5B80682D6A}" type="datetime1">
              <a:rPr lang="lv-LV" smtClean="0"/>
              <a:t>17/03/2022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5A4E519-B8DF-4D64-B98B-406CD8644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3340982-BDCD-4E70-9615-4C9BA06A2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1B9CE2E2-D37D-411D-BC35-89171FC0AA2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867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ilium.europa.eu/en/policies/sanctions/" TargetMode="Externa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9A69-6B87-4793-B034-154BE0324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3834" y="3318423"/>
            <a:ext cx="9939000" cy="1937064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lv-LV" sz="4400" b="1" dirty="0">
                <a:latin typeface="+mn-lt"/>
                <a:ea typeface="+mj-lt"/>
                <a:cs typeface="+mj-lt"/>
              </a:rPr>
              <a:t>Sankcijas pret Krieviju un Baltkrieviju - jaunie sankciju apiešanas riski</a:t>
            </a:r>
            <a:endParaRPr lang="lv-LV" b="1" dirty="0">
              <a:latin typeface="+mn-lt"/>
              <a:cs typeface="Calibri Light"/>
            </a:endParaRPr>
          </a:p>
        </p:txBody>
      </p:sp>
      <p:grpSp>
        <p:nvGrpSpPr>
          <p:cNvPr id="6" name="Grupa 5">
            <a:extLst>
              <a:ext uri="{FF2B5EF4-FFF2-40B4-BE49-F238E27FC236}">
                <a16:creationId xmlns:a16="http://schemas.microsoft.com/office/drawing/2014/main" id="{90350056-A585-4722-80BC-FBFAACDCE93B}"/>
              </a:ext>
            </a:extLst>
          </p:cNvPr>
          <p:cNvGrpSpPr/>
          <p:nvPr/>
        </p:nvGrpSpPr>
        <p:grpSpPr>
          <a:xfrm>
            <a:off x="593834" y="0"/>
            <a:ext cx="11598166" cy="6858000"/>
            <a:chOff x="593834" y="0"/>
            <a:chExt cx="11598166" cy="68580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8D0418E-841A-4011-BB44-82879E2C4E05}"/>
                </a:ext>
              </a:extLst>
            </p:cNvPr>
            <p:cNvSpPr/>
            <p:nvPr/>
          </p:nvSpPr>
          <p:spPr>
            <a:xfrm>
              <a:off x="11824198" y="0"/>
              <a:ext cx="367802" cy="6858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AB586F06-1615-4E87-8711-51686DF910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834" y="484861"/>
              <a:ext cx="3080181" cy="981225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C4D0206-407B-44F9-9320-6EEC30554E30}"/>
              </a:ext>
            </a:extLst>
          </p:cNvPr>
          <p:cNvSpPr txBox="1"/>
          <p:nvPr/>
        </p:nvSpPr>
        <p:spPr>
          <a:xfrm>
            <a:off x="630118" y="5973029"/>
            <a:ext cx="316796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lv-LV" sz="2000" dirty="0">
                <a:ea typeface="Verdana"/>
                <a:cs typeface="Verdana"/>
              </a:rPr>
              <a:t>2022. gada 17. marts</a:t>
            </a:r>
            <a:endParaRPr lang="lv-LV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Verdana" panose="020B0604030504040204" pitchFamily="34" charset="0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5785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42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783448-5AB6-49DA-AD2E-BFFA17306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latin typeface="+mn-lt"/>
              </a:rPr>
              <a:t>FINANŠU PAKALPOJUMI NETIEK SNIEGTI, JA: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5FF422C-ADCC-40FB-A8B4-256CDD20A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1B9CE2E2-D37D-411D-BC35-89171FC0AA21}" type="slidenum">
              <a:rPr kumimoji="0" lang="lv-LV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lv-LV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F0C3B27B-CF69-4951-88C0-83A0F4AA0D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95588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500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Virsraksts 4">
            <a:extLst>
              <a:ext uri="{FF2B5EF4-FFF2-40B4-BE49-F238E27FC236}">
                <a16:creationId xmlns:a16="http://schemas.microsoft.com/office/drawing/2014/main" id="{8360230D-16C6-40F7-884D-7CC21C8FA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604" y="2174231"/>
            <a:ext cx="10508041" cy="407716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lv-LV" sz="4400" b="1" dirty="0">
                <a:solidFill>
                  <a:schemeClr val="accent4"/>
                </a:solidFill>
                <a:latin typeface="+mn-lt"/>
              </a:rPr>
              <a:t>Uzņēmēji ir primāri atbildīgi par sankciju ievērošanu savā darbībā.</a:t>
            </a:r>
            <a:br>
              <a:rPr lang="lv-LV" sz="4400" b="1" dirty="0">
                <a:solidFill>
                  <a:schemeClr val="accent4"/>
                </a:solidFill>
                <a:latin typeface="+mn-lt"/>
              </a:rPr>
            </a:br>
            <a:endParaRPr lang="lv-LV" sz="4400" b="1" dirty="0">
              <a:solidFill>
                <a:schemeClr val="accent4"/>
              </a:solidFill>
              <a:latin typeface="+mn-lt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24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Virsraksts 4">
            <a:extLst>
              <a:ext uri="{FF2B5EF4-FFF2-40B4-BE49-F238E27FC236}">
                <a16:creationId xmlns:a16="http://schemas.microsoft.com/office/drawing/2014/main" id="{8360230D-16C6-40F7-884D-7CC21C8FA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604" y="2174231"/>
            <a:ext cx="10508041" cy="407716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lv-LV" sz="4400" b="1" dirty="0">
                <a:solidFill>
                  <a:schemeClr val="accent4"/>
                </a:solidFill>
                <a:latin typeface="+mn-lt"/>
              </a:rPr>
              <a:t>Šaubu gadījumā, pirms maksājuma veikšanas vai saņemšanas, aicinām sazināties ar banku, lai noskaidrotu iespējas maksājuma izpildei.</a:t>
            </a:r>
            <a:br>
              <a:rPr lang="lv-LV" sz="4400" b="1" dirty="0">
                <a:solidFill>
                  <a:schemeClr val="accent4"/>
                </a:solidFill>
                <a:latin typeface="+mn-lt"/>
              </a:rPr>
            </a:br>
            <a:endParaRPr lang="lv-LV" sz="4400" b="1" dirty="0">
              <a:solidFill>
                <a:schemeClr val="accent4"/>
              </a:solidFill>
              <a:latin typeface="+mn-lt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3757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8D0418E-841A-4011-BB44-82879E2C4E05}"/>
              </a:ext>
            </a:extLst>
          </p:cNvPr>
          <p:cNvSpPr/>
          <p:nvPr/>
        </p:nvSpPr>
        <p:spPr>
          <a:xfrm rot="5400000">
            <a:off x="5896255" y="641279"/>
            <a:ext cx="241443" cy="1219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D2AA7E95-83F6-4A92-8852-4DDC3A97B7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885" y="2827919"/>
            <a:ext cx="3080181" cy="9812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2A3FFE-8B9B-416E-8D81-0F1180F6493F}"/>
              </a:ext>
            </a:extLst>
          </p:cNvPr>
          <p:cNvSpPr txBox="1"/>
          <p:nvPr/>
        </p:nvSpPr>
        <p:spPr>
          <a:xfrm>
            <a:off x="1850166" y="5474814"/>
            <a:ext cx="79742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lv-LV" b="1" i="1" dirty="0"/>
              <a:t>Saiva Krastiņa</a:t>
            </a:r>
            <a:endParaRPr lang="lv-LV" b="1" i="1" dirty="0">
              <a:cs typeface="Calibri"/>
            </a:endParaRPr>
          </a:p>
          <a:p>
            <a:r>
              <a:rPr lang="lv-LV" b="1" i="1" dirty="0"/>
              <a:t>AS "Citadele banka" sankciju uzraudzības koordinatore</a:t>
            </a:r>
            <a:endParaRPr lang="lv-LV" b="1" i="1" dirty="0">
              <a:cs typeface="Calibri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E98D3124-672D-427C-99ED-31E77648BA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80" y="5480311"/>
            <a:ext cx="1277386" cy="64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88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5">
            <a:extLst>
              <a:ext uri="{FF2B5EF4-FFF2-40B4-BE49-F238E27FC236}">
                <a16:creationId xmlns:a16="http://schemas.microsoft.com/office/drawing/2014/main" id="{BE7A0521-06B8-4561-B41B-C1C384AF1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61" y="1951739"/>
            <a:ext cx="6764469" cy="233397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v-LV" dirty="0">
                <a:latin typeface="+mn-lt"/>
              </a:rPr>
              <a:t>ES sankcijas ir tieši saistošas kā uzņēmējiem, tā kredītiestādēm</a:t>
            </a:r>
            <a:endParaRPr lang="lv-LV" kern="1200" dirty="0">
              <a:solidFill>
                <a:schemeClr val="tx1"/>
              </a:solidFill>
              <a:latin typeface="+mn-lt"/>
              <a:cs typeface="Calibri Light"/>
            </a:endParaRPr>
          </a:p>
        </p:txBody>
      </p:sp>
      <p:pic>
        <p:nvPicPr>
          <p:cNvPr id="10" name="Graphic 24" descr="Hamburger Menu Icon">
            <a:extLst>
              <a:ext uri="{FF2B5EF4-FFF2-40B4-BE49-F238E27FC236}">
                <a16:creationId xmlns:a16="http://schemas.microsoft.com/office/drawing/2014/main" id="{FD84EA51-70BE-4CD6-B0EA-A06D35F5A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60039" y="1306137"/>
            <a:ext cx="4000156" cy="400015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441D99-F5BA-494B-BF27-AB3035C9634A}"/>
              </a:ext>
            </a:extLst>
          </p:cNvPr>
          <p:cNvSpPr txBox="1"/>
          <p:nvPr/>
        </p:nvSpPr>
        <p:spPr>
          <a:xfrm>
            <a:off x="8729547" y="2159620"/>
            <a:ext cx="200907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lv-LV"/>
              <a:t>Mērķētās sankcijas</a:t>
            </a:r>
            <a:endParaRPr lang="lv-LV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133AE3-5146-4F13-9DD0-1588A13D0199}"/>
              </a:ext>
            </a:extLst>
          </p:cNvPr>
          <p:cNvSpPr txBox="1"/>
          <p:nvPr/>
        </p:nvSpPr>
        <p:spPr>
          <a:xfrm>
            <a:off x="8692376" y="3116766"/>
            <a:ext cx="221351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lv-LV" err="1"/>
              <a:t>Sektorālās</a:t>
            </a:r>
            <a:r>
              <a:rPr lang="lv-LV"/>
              <a:t> sankcijas</a:t>
            </a:r>
            <a:endParaRPr lang="lv-LV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A938F2-40E0-46BF-B2AC-D88F6D3D8DA6}"/>
              </a:ext>
            </a:extLst>
          </p:cNvPr>
          <p:cNvSpPr txBox="1"/>
          <p:nvPr/>
        </p:nvSpPr>
        <p:spPr>
          <a:xfrm>
            <a:off x="8627327" y="4120375"/>
            <a:ext cx="227856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lv-LV"/>
              <a:t>Netiešie sankciju riski</a:t>
            </a:r>
            <a:endParaRPr lang="lv-LV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E3D14F-84EB-4AAF-8F9E-B41F44640457}"/>
              </a:ext>
            </a:extLst>
          </p:cNvPr>
          <p:cNvSpPr txBox="1"/>
          <p:nvPr/>
        </p:nvSpPr>
        <p:spPr>
          <a:xfrm>
            <a:off x="660061" y="4489707"/>
            <a:ext cx="4694663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q"/>
            </a:pPr>
            <a:r>
              <a:rPr lang="lv-LV" dirty="0">
                <a:cs typeface="Calibri"/>
              </a:rPr>
              <a:t>ES sankcijas Latvijas uzņēmējiem ir saistošas arī trešajās valstīs.</a:t>
            </a:r>
          </a:p>
          <a:p>
            <a:pPr marL="285750" indent="-285750">
              <a:buFont typeface="Wingdings"/>
              <a:buChar char="q"/>
            </a:pPr>
            <a:r>
              <a:rPr lang="lv-LV" dirty="0">
                <a:cs typeface="Calibri"/>
              </a:rPr>
              <a:t>Par sankciju neievērošanu var iestāties kriminālatbildība.</a:t>
            </a:r>
          </a:p>
        </p:txBody>
      </p:sp>
    </p:spTree>
    <p:extLst>
      <p:ext uri="{BB962C8B-B14F-4D97-AF65-F5344CB8AC3E}">
        <p14:creationId xmlns:p14="http://schemas.microsoft.com/office/powerpoint/2010/main" val="237319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01466-0D76-4CB7-96AC-492E1AE3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lv-LV" dirty="0"/>
              <a:t>Finanšu sankciju ievērošana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C18A3-91F3-4D0A-AEE2-E2109B785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lv-LV" sz="2400" dirty="0"/>
              <a:t>Ja attiecībā uz sankciju subjektu noteikti finanšu ierobežojumi, visām personām ir pienākums </a:t>
            </a:r>
            <a:r>
              <a:rPr lang="lv-LV" sz="2400" b="1" dirty="0"/>
              <a:t>nekavējoties</a:t>
            </a:r>
            <a:r>
              <a:rPr lang="lv-LV" sz="2400" dirty="0"/>
              <a:t> un </a:t>
            </a:r>
            <a:r>
              <a:rPr lang="lv-LV" sz="2400" b="1" dirty="0"/>
              <a:t>bez iepriekšēja brīdinājuma</a:t>
            </a:r>
            <a:r>
              <a:rPr lang="lv-LV" sz="2400" dirty="0"/>
              <a:t>:</a:t>
            </a:r>
          </a:p>
          <a:p>
            <a:r>
              <a:rPr lang="lv-LV" sz="2400" b="1" dirty="0"/>
              <a:t>iesaldēt</a:t>
            </a:r>
            <a:r>
              <a:rPr lang="lv-LV" sz="2400" dirty="0"/>
              <a:t> visus finanšu līdzekļus, kas tieši vai netieši, pilnībā vai daļēji ir sankciju subjekta īpašumā, valdījumā, turējumā vai kontrolē, tai skaitā tos finanšu līdzekļus, kas nodoti trešajām personām;</a:t>
            </a:r>
          </a:p>
          <a:p>
            <a:r>
              <a:rPr lang="lv-LV" sz="2400" dirty="0"/>
              <a:t>sankciju subjektam </a:t>
            </a:r>
            <a:r>
              <a:rPr lang="lv-LV" sz="2400" b="1" dirty="0"/>
              <a:t>liegt piekļuvi</a:t>
            </a:r>
            <a:r>
              <a:rPr lang="lv-LV" sz="2400" dirty="0"/>
              <a:t> finanšu līdzekļiem.</a:t>
            </a:r>
          </a:p>
        </p:txBody>
      </p:sp>
    </p:spTree>
    <p:extLst>
      <p:ext uri="{BB962C8B-B14F-4D97-AF65-F5344CB8AC3E}">
        <p14:creationId xmlns:p14="http://schemas.microsoft.com/office/powerpoint/2010/main" val="4069442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FD469A-348A-447A-90B4-5459877F6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50537"/>
            <a:ext cx="10515600" cy="495629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2200" b="1" dirty="0">
                <a:latin typeface="+mn-lt"/>
                <a:ea typeface="Calibri" panose="020F0502020204030204" pitchFamily="34" charset="0"/>
              </a:rPr>
              <a:t>Īpašumtiesības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2200" dirty="0">
                <a:latin typeface="+mn-lt"/>
                <a:ea typeface="Calibri" panose="020F0502020204030204" pitchFamily="34" charset="0"/>
              </a:rPr>
              <a:t>Saskaņā ar ES sankciju vadlīniju 55a punktu juridiska persona tiek uzskatīta par sankciju subjekta īpašumā esošu personu, ja sankciju subjektam pieder vairāk nekā 50% īpašumtiesību.</a:t>
            </a:r>
            <a:endParaRPr lang="lv-LV" dirty="0">
              <a:latin typeface="+mn-lt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200" dirty="0">
              <a:latin typeface="+mn-lt"/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2200" b="1" dirty="0">
                <a:latin typeface="+mn-lt"/>
                <a:ea typeface="Calibri" panose="020F0502020204030204" pitchFamily="34" charset="0"/>
              </a:rPr>
              <a:t>Kontrole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2200" dirty="0">
                <a:latin typeface="+mn-lt"/>
                <a:ea typeface="Calibri" panose="020F0502020204030204" pitchFamily="34" charset="0"/>
              </a:rPr>
              <a:t>Saskaņā ar ES sankciju vadlīniju 55b punktu juridiska persona atrodas sankciju subjekta kontrolē, cita starpā, ja sankciju subjektam: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2200" dirty="0">
              <a:latin typeface="+mn-lt"/>
              <a:ea typeface="Calibri" panose="020F050202020403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50102010706020507" pitchFamily="18" charset="2"/>
              <a:buChar char="ü"/>
            </a:pPr>
            <a:r>
              <a:rPr lang="lv-LV" sz="1800" dirty="0">
                <a:latin typeface="+mn-lt"/>
                <a:ea typeface="Calibri" panose="020F0502020204030204" pitchFamily="34" charset="0"/>
              </a:rPr>
              <a:t>Ir tiesības iecelt amatā vai atbrīvot valdes locekļus vai citas amatpersonas;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50102010706020507" pitchFamily="18" charset="2"/>
              <a:buChar char="ü"/>
            </a:pPr>
            <a:r>
              <a:rPr lang="lv-LV" sz="1800" dirty="0">
                <a:latin typeface="+mn-lt"/>
                <a:ea typeface="Calibri" panose="020F0502020204030204" pitchFamily="34" charset="0"/>
              </a:rPr>
              <a:t>Ir tiesības īstenot izšķirošu ietekmi saskaņā ar juridiski noteiktām tiesībām;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50102010706020507" pitchFamily="18" charset="2"/>
              <a:buChar char="ü"/>
            </a:pPr>
            <a:r>
              <a:rPr lang="lv-LV" sz="1800" dirty="0">
                <a:latin typeface="+mn-lt"/>
                <a:ea typeface="Calibri" panose="020F0502020204030204" pitchFamily="34" charset="0"/>
              </a:rPr>
              <a:t>Ir tiesības rīkoties ar juridiskās personas finanšu un citiem līdzekļiem;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50102010706020507" pitchFamily="18" charset="2"/>
              <a:buChar char="ü"/>
            </a:pPr>
            <a:r>
              <a:rPr lang="lv-LV" sz="1800" dirty="0">
                <a:latin typeface="+mn-lt"/>
                <a:ea typeface="Calibri" panose="020F0502020204030204" pitchFamily="34" charset="0"/>
              </a:rPr>
              <a:t>Ir faktiski iespējams īstenot izšķirošu ietekmi arī tad, ja tas nav juridiski noteikts;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50102010706020507" pitchFamily="18" charset="2"/>
              <a:buChar char="ü"/>
            </a:pPr>
            <a:r>
              <a:rPr lang="lv-LV" sz="1800" dirty="0">
                <a:latin typeface="+mn-lt"/>
                <a:ea typeface="Calibri" panose="020F0502020204030204" pitchFamily="34" charset="0"/>
              </a:rPr>
              <a:t>Ir pienākums atbildēt par civiltiesiskajiem prasījumiem pret juridisko personu.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50102010706020507" pitchFamily="18" charset="2"/>
              <a:buChar char="ü"/>
            </a:pPr>
            <a:endParaRPr lang="lv-LV" sz="1800" dirty="0">
              <a:latin typeface="+mn-lt"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50102010706020507" pitchFamily="18" charset="2"/>
              <a:buChar char="q"/>
            </a:pPr>
            <a:r>
              <a:rPr lang="lv-LV" sz="2200" dirty="0">
                <a:latin typeface="+mn-lt"/>
                <a:ea typeface="Calibri" panose="020F0502020204030204" pitchFamily="34" charset="0"/>
              </a:rPr>
              <a:t>Plašāk: </a:t>
            </a:r>
            <a:r>
              <a:rPr lang="lv-LV" sz="2200" dirty="0">
                <a:latin typeface="+mn-lt"/>
                <a:ea typeface="Calibri" panose="020F0502020204030204" pitchFamily="34" charset="0"/>
                <a:hlinkClick r:id="rId2"/>
              </a:rPr>
              <a:t>https://www.consilium.europa.eu/en/policies/sanctions/</a:t>
            </a:r>
            <a:r>
              <a:rPr lang="lv-LV" sz="2200" dirty="0">
                <a:latin typeface="+mn-lt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4F7C25EF-3F53-4D05-AFA0-61F1524F6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9CE2E2-D37D-411D-BC35-89171FC0AA21}" type="slidenum">
              <a:rPr kumimoji="0" lang="lv-LV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lv-LV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8991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D8233B0-41B5-4D9A-AEEC-13DB66A8C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58ECCF-B1F3-46D9-990B-25FABAA12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lv-LV" sz="5400" dirty="0">
                <a:latin typeface="+mn-lt"/>
              </a:rPr>
              <a:t>Brīdinām!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60E55-D1B4-4A1A-AEE9-592012CA8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B9CE2E2-D37D-411D-BC35-89171FC0AA21}" type="slidenum">
              <a:rPr lang="lv-LV" smtClean="0"/>
              <a:pPr>
                <a:spcAft>
                  <a:spcPts val="600"/>
                </a:spcAft>
              </a:pPr>
              <a:t>5</a:t>
            </a:fld>
            <a:endParaRPr lang="lv-LV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C66624E-3442-0A1D-EA10-BF810F7DCC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4445549"/>
              </p:ext>
            </p:extLst>
          </p:nvPr>
        </p:nvGraphicFramePr>
        <p:xfrm>
          <a:off x="825264" y="2598710"/>
          <a:ext cx="10039472" cy="343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006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38DAA4-A75C-4831-A87F-D68CD0B54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lv-LV" sz="4800" dirty="0">
                <a:latin typeface="+mn-lt"/>
              </a:rPr>
              <a:t>Krievijas un Baltkrievijas riski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926ED-C932-425B-ADA2-FE227D0F3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lv-LV" sz="2200" dirty="0">
                <a:latin typeface="+mn-lt"/>
              </a:rPr>
              <a:t>Negaidīti uzrodas </a:t>
            </a:r>
            <a:r>
              <a:rPr lang="lv-LV" sz="2200" b="1" dirty="0">
                <a:latin typeface="+mn-lt"/>
              </a:rPr>
              <a:t>jauns potenciālais biznesa partneris</a:t>
            </a:r>
            <a:r>
              <a:rPr lang="lv-LV" sz="2200" dirty="0">
                <a:latin typeface="+mn-lt"/>
              </a:rPr>
              <a:t>, īpaši no NVS reģiona, kas </a:t>
            </a:r>
            <a:r>
              <a:rPr lang="lv-LV" sz="2200" b="1" dirty="0">
                <a:latin typeface="+mn-lt"/>
              </a:rPr>
              <a:t>piedāvā uzsākt sadarbību jomā, kas iepriekš tika veikta ar Krieviju vai Baltkrieviju</a:t>
            </a:r>
            <a:r>
              <a:rPr lang="lv-LV" sz="2200" dirty="0">
                <a:latin typeface="+mn-lt"/>
              </a:rPr>
              <a:t>. </a:t>
            </a:r>
          </a:p>
          <a:p>
            <a:pPr lvl="1"/>
            <a:r>
              <a:rPr lang="lv-LV" sz="1800" i="1" dirty="0">
                <a:latin typeface="+mn-lt"/>
              </a:rPr>
              <a:t>Risks, ka tiek izmantota kāda trešā valsts, lai slēptu importu vai eksportu uz vai no Krievijas vai Baltkrievijas.</a:t>
            </a:r>
          </a:p>
          <a:p>
            <a:r>
              <a:rPr lang="lv-LV" sz="2200" dirty="0">
                <a:latin typeface="+mn-lt"/>
              </a:rPr>
              <a:t>Ar Jums sazinās kāda persona vai uzņēmums un piedāvā ārkārtīgi izdevīgus nosacījumus </a:t>
            </a:r>
            <a:r>
              <a:rPr lang="lv-LV" sz="2200" b="1" dirty="0">
                <a:latin typeface="+mn-lt"/>
              </a:rPr>
              <a:t>vienas reizes darījumam jomā, kurā Jūs parasti nenodarbojaties</a:t>
            </a:r>
            <a:r>
              <a:rPr lang="lv-LV" sz="2200" dirty="0">
                <a:latin typeface="+mn-lt"/>
              </a:rPr>
              <a:t>. </a:t>
            </a:r>
          </a:p>
          <a:p>
            <a:pPr lvl="1"/>
            <a:r>
              <a:rPr lang="lv-LV" sz="1800" i="1" dirty="0">
                <a:latin typeface="+mn-lt"/>
              </a:rPr>
              <a:t>Risks, ka Krievija vai Baltkrievija meklē piegādes aizliegtām precēm, it īpaši IT un citu tehnoloģiju jomā.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5F622-40D3-465E-95C9-A387BAD19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B9CE2E2-D37D-411D-BC35-89171FC0AA21}" type="slidenum">
              <a:rPr lang="lv-LV" smtClean="0"/>
              <a:pPr>
                <a:spcAft>
                  <a:spcPts val="600"/>
                </a:spcAft>
              </a:pPr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77013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38DAA4-A75C-4831-A87F-D68CD0B54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lv-LV" sz="4800" dirty="0">
                <a:latin typeface="+mn-lt"/>
              </a:rPr>
              <a:t>Krievijas un Baltkrievijas riski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926ED-C932-425B-ADA2-FE227D0F3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lv-LV" sz="2200" dirty="0">
                <a:latin typeface="+mn-lt"/>
              </a:rPr>
              <a:t>Pārbaudot informāciju par sadarbības partneri, atklājas, ka </a:t>
            </a:r>
            <a:r>
              <a:rPr lang="lv-LV" sz="2200" b="1" dirty="0">
                <a:latin typeface="+mn-lt"/>
              </a:rPr>
              <a:t>sniegtā informācija ir apšaubāma</a:t>
            </a:r>
            <a:r>
              <a:rPr lang="lv-LV" sz="2200" dirty="0">
                <a:latin typeface="+mn-lt"/>
              </a:rPr>
              <a:t>, piemēram, konkrētajā adresē uzņēmums nav reģistrēts.</a:t>
            </a:r>
          </a:p>
          <a:p>
            <a:pPr lvl="1"/>
            <a:r>
              <a:rPr lang="lv-LV" sz="1800" i="1" dirty="0">
                <a:latin typeface="+mn-lt"/>
              </a:rPr>
              <a:t>Risks, ka tiek izmantots fiktīvs uzņēmums aizliegtu preču aprites organizēšanai.</a:t>
            </a:r>
          </a:p>
          <a:p>
            <a:r>
              <a:rPr lang="lv-LV" sz="2200" dirty="0">
                <a:latin typeface="+mn-lt"/>
              </a:rPr>
              <a:t>Starpnieks </a:t>
            </a:r>
            <a:r>
              <a:rPr lang="lv-LV" sz="2200" b="1" dirty="0">
                <a:latin typeface="+mn-lt"/>
              </a:rPr>
              <a:t>nesniedz precīzu un ar dokumentiem apstiprinātu informāciju </a:t>
            </a:r>
            <a:r>
              <a:rPr lang="lv-LV" sz="2200" dirty="0">
                <a:latin typeface="+mn-lt"/>
              </a:rPr>
              <a:t>par preču izcelsmi vai galamērķi, vai ražotāju vai saņēmēju. Tāpat iespējams, ka sniegtajiem dokumentiem ir viltojuma vai labojumu pazīmes.</a:t>
            </a:r>
          </a:p>
          <a:p>
            <a:pPr lvl="1"/>
            <a:r>
              <a:rPr lang="lv-LV" sz="1800" i="1" dirty="0">
                <a:latin typeface="+mn-lt"/>
              </a:rPr>
              <a:t>Risks, ka kāda no darījuma ķēdē iesaistītajām pusēm ir pakļauta sankcijām.</a:t>
            </a:r>
            <a:endParaRPr lang="lv-LV" sz="1400" i="1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5F622-40D3-465E-95C9-A387BAD19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B9CE2E2-D37D-411D-BC35-89171FC0AA21}" type="slidenum">
              <a:rPr lang="lv-LV" smtClean="0"/>
              <a:pPr>
                <a:spcAft>
                  <a:spcPts val="600"/>
                </a:spcAft>
              </a:pPr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82008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38DAA4-A75C-4831-A87F-D68CD0B54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lv-LV" sz="4800" dirty="0">
                <a:latin typeface="+mn-lt"/>
              </a:rPr>
              <a:t>Krievijas un Baltkrievijas riski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926ED-C932-425B-ADA2-FE227D0F3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lv-LV" sz="2200" b="1" dirty="0">
                <a:latin typeface="+mn-lt"/>
              </a:rPr>
              <a:t>Sadarbības partnera no ES</a:t>
            </a:r>
            <a:r>
              <a:rPr lang="lv-LV" sz="2200" dirty="0">
                <a:latin typeface="+mn-lt"/>
              </a:rPr>
              <a:t> vai trešās valsts sniegtajos dokumentos vai rekvizītos parādās </a:t>
            </a:r>
            <a:r>
              <a:rPr lang="lv-LV" sz="2200" b="1" dirty="0">
                <a:latin typeface="+mn-lt"/>
              </a:rPr>
              <a:t>konti Krievijas vai Baltkrievijas bankās, vai adreses šajās valstīs</a:t>
            </a:r>
            <a:r>
              <a:rPr lang="lv-LV" sz="2200" dirty="0">
                <a:latin typeface="+mn-lt"/>
              </a:rPr>
              <a:t>. </a:t>
            </a:r>
          </a:p>
          <a:p>
            <a:pPr lvl="1"/>
            <a:r>
              <a:rPr lang="lv-LV" sz="1800" i="1" dirty="0">
                <a:latin typeface="+mn-lt"/>
              </a:rPr>
              <a:t>Risks, ka darījumi tiek veikti sankcijām pakļautu personu interesēs.</a:t>
            </a:r>
          </a:p>
          <a:p>
            <a:r>
              <a:rPr lang="lv-LV" sz="2200" dirty="0">
                <a:latin typeface="+mn-lt"/>
              </a:rPr>
              <a:t>Jauni sadarbības partneri, īpaši no ES valstīm, kur konstatējamas čaulas kompānijas pazīmes, proti, </a:t>
            </a:r>
            <a:r>
              <a:rPr lang="lv-LV" sz="2200" b="1" dirty="0">
                <a:latin typeface="+mn-lt"/>
              </a:rPr>
              <a:t>nav noskaidrojama precīza īpašnieku struktūra </a:t>
            </a:r>
            <a:r>
              <a:rPr lang="lv-LV" sz="2200" dirty="0">
                <a:latin typeface="+mn-lt"/>
              </a:rPr>
              <a:t>vai struktūra ir ļoti sarežģīta, bieži iesaistīti </a:t>
            </a:r>
            <a:r>
              <a:rPr lang="lv-LV" sz="2200" b="1" dirty="0">
                <a:latin typeface="+mn-lt"/>
              </a:rPr>
              <a:t>ārzonu uzņēmumi</a:t>
            </a:r>
            <a:r>
              <a:rPr lang="lv-LV" sz="2200" dirty="0">
                <a:latin typeface="+mn-lt"/>
              </a:rPr>
              <a:t>, </a:t>
            </a:r>
            <a:r>
              <a:rPr lang="lv-LV" sz="2200" b="1" dirty="0">
                <a:latin typeface="+mn-lt"/>
              </a:rPr>
              <a:t>nav zināms patiesais labuma guvējs</a:t>
            </a:r>
            <a:r>
              <a:rPr lang="lv-LV" sz="2200" dirty="0">
                <a:latin typeface="+mn-lt"/>
              </a:rPr>
              <a:t>. </a:t>
            </a:r>
          </a:p>
          <a:p>
            <a:pPr lvl="1"/>
            <a:r>
              <a:rPr lang="lv-LV" sz="1800" i="1" dirty="0">
                <a:latin typeface="+mn-lt"/>
              </a:rPr>
              <a:t>Risks, ka tiek izmantotas </a:t>
            </a:r>
            <a:r>
              <a:rPr lang="lv-LV" sz="1800" i="1" dirty="0" err="1">
                <a:latin typeface="+mn-lt"/>
              </a:rPr>
              <a:t>aizsegkompānijas</a:t>
            </a:r>
            <a:r>
              <a:rPr lang="lv-LV" sz="1800" i="1" dirty="0">
                <a:latin typeface="+mn-lt"/>
              </a:rPr>
              <a:t>, kas patiesībā pieder sankcijām pakļautām personām.</a:t>
            </a:r>
            <a:endParaRPr lang="lv-LV" sz="1000" i="1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5F622-40D3-465E-95C9-A387BAD19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B9CE2E2-D37D-411D-BC35-89171FC0AA21}" type="slidenum">
              <a:rPr lang="lv-LV" smtClean="0"/>
              <a:pPr>
                <a:spcAft>
                  <a:spcPts val="600"/>
                </a:spcAft>
              </a:pPr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09142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38DAA4-A75C-4831-A87F-D68CD0B54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lv-LV" sz="4800" dirty="0">
                <a:latin typeface="+mn-lt"/>
              </a:rPr>
              <a:t>Krievijas un Baltkrievijas riski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926ED-C932-425B-ADA2-FE227D0F3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lv-LV" sz="2200" dirty="0">
                <a:latin typeface="+mn-lt"/>
              </a:rPr>
              <a:t>Darījumā piedalās </a:t>
            </a:r>
            <a:r>
              <a:rPr lang="lv-LV" sz="2200" b="1" dirty="0">
                <a:latin typeface="+mn-lt"/>
              </a:rPr>
              <a:t>neraksturīgi daudz starpnieku</a:t>
            </a:r>
            <a:r>
              <a:rPr lang="lv-LV" sz="2200" dirty="0">
                <a:latin typeface="+mn-lt"/>
              </a:rPr>
              <a:t>, radot grūtības pārliecināties par gala saņēmēju vai nosūtītāju. </a:t>
            </a:r>
          </a:p>
          <a:p>
            <a:pPr lvl="1"/>
            <a:r>
              <a:rPr lang="lv-LV" sz="1800" i="1" dirty="0">
                <a:latin typeface="+mn-lt"/>
              </a:rPr>
              <a:t>Risks, ka darījumu ķēdē ir iesaistītas sankcijām pakļautas personas.</a:t>
            </a:r>
          </a:p>
          <a:p>
            <a:r>
              <a:rPr lang="lv-LV" sz="2200" dirty="0" err="1">
                <a:latin typeface="+mn-lt"/>
              </a:rPr>
              <a:t>Sektorālajām</a:t>
            </a:r>
            <a:r>
              <a:rPr lang="lv-LV" sz="2200" dirty="0">
                <a:latin typeface="+mn-lt"/>
              </a:rPr>
              <a:t> sankcijām pakļautu preču piegādes trešajās valstīs, taču </a:t>
            </a:r>
            <a:r>
              <a:rPr lang="lv-LV" sz="2200" b="1" dirty="0">
                <a:latin typeface="+mn-lt"/>
              </a:rPr>
              <a:t>tuvu Krievijas vai Baltkrievijas robežai</a:t>
            </a:r>
            <a:r>
              <a:rPr lang="lv-LV" sz="2200" dirty="0">
                <a:latin typeface="+mn-lt"/>
              </a:rPr>
              <a:t> vai lieliem transporta mezgliem, ostām. </a:t>
            </a:r>
          </a:p>
          <a:p>
            <a:pPr lvl="1"/>
            <a:r>
              <a:rPr lang="lv-LV" sz="1800" i="1" dirty="0">
                <a:latin typeface="+mn-lt"/>
              </a:rPr>
              <a:t>Risks, ka pēc piegādes preces tiks pārvestas uz kādu no šīm valstīm.</a:t>
            </a:r>
            <a:endParaRPr lang="lv-LV" sz="600" i="1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5F622-40D3-465E-95C9-A387BAD19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B9CE2E2-D37D-411D-BC35-89171FC0AA21}" type="slidenum">
              <a:rPr lang="lv-LV" smtClean="0"/>
              <a:pPr>
                <a:spcAft>
                  <a:spcPts val="600"/>
                </a:spcAft>
              </a:pPr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05140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C110067E3EB0AF4A889A87C433FEF638" ma:contentTypeVersion="12" ma:contentTypeDescription="Izveidot jaunu dokumentu." ma:contentTypeScope="" ma:versionID="0aa18a91a6b1c754b67e994572972644">
  <xsd:schema xmlns:xsd="http://www.w3.org/2001/XMLSchema" xmlns:xs="http://www.w3.org/2001/XMLSchema" xmlns:p="http://schemas.microsoft.com/office/2006/metadata/properties" xmlns:ns2="d5bfda95-7fad-4336-b839-9f16f5c9f2fe" xmlns:ns3="860946da-6400-4646-97d2-c91a636ef2d1" targetNamespace="http://schemas.microsoft.com/office/2006/metadata/properties" ma:root="true" ma:fieldsID="cd007784fcab41f39289d90bde281814" ns2:_="" ns3:_="">
    <xsd:import namespace="d5bfda95-7fad-4336-b839-9f16f5c9f2fe"/>
    <xsd:import namespace="860946da-6400-4646-97d2-c91a636ef2d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bfda95-7fad-4336-b839-9f16f5c9f2f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0946da-6400-4646-97d2-c91a636ef2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4002F3-B771-4245-AED5-AEB738874722}">
  <ds:schemaRefs>
    <ds:schemaRef ds:uri="860946da-6400-4646-97d2-c91a636ef2d1"/>
    <ds:schemaRef ds:uri="d5bfda95-7fad-4336-b839-9f16f5c9f2f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DDC8B05-F5CE-4A59-820B-751D821DE7BC}">
  <ds:schemaRefs>
    <ds:schemaRef ds:uri="860946da-6400-4646-97d2-c91a636ef2d1"/>
    <ds:schemaRef ds:uri="d5bfda95-7fad-4336-b839-9f16f5c9f2f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8179D8E-A672-449C-92EB-119B70901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706</Words>
  <Application>Microsoft Office PowerPoint</Application>
  <PresentationFormat>Widescreen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Montserrat</vt:lpstr>
      <vt:lpstr>Symbol</vt:lpstr>
      <vt:lpstr>Wingdings</vt:lpstr>
      <vt:lpstr>Office Theme</vt:lpstr>
      <vt:lpstr>1_Office Theme</vt:lpstr>
      <vt:lpstr>2_Office dizains</vt:lpstr>
      <vt:lpstr>Office dizains</vt:lpstr>
      <vt:lpstr>Sankcijas pret Krieviju un Baltkrieviju - jaunie sankciju apiešanas riski</vt:lpstr>
      <vt:lpstr>ES sankcijas ir tieši saistošas kā uzņēmējiem, tā kredītiestādēm</vt:lpstr>
      <vt:lpstr>Finanšu sankciju ievērošana</vt:lpstr>
      <vt:lpstr>PowerPoint Presentation</vt:lpstr>
      <vt:lpstr>Brīdinām!</vt:lpstr>
      <vt:lpstr>Krievijas un Baltkrievijas riski (1)</vt:lpstr>
      <vt:lpstr>Krievijas un Baltkrievijas riski (2)</vt:lpstr>
      <vt:lpstr>Krievijas un Baltkrievijas riski (3)</vt:lpstr>
      <vt:lpstr>Krievijas un Baltkrievijas riski (4)</vt:lpstr>
      <vt:lpstr>FINANŠU PAKALPOJUMI NETIEK SNIEGTI, JA:</vt:lpstr>
      <vt:lpstr>Uzņēmēji ir primāri atbildīgi par sankciju ievērošanu savā darbībā. </vt:lpstr>
      <vt:lpstr>Šaubu gadījumā, pirms maksājuma veikšanas vai saņemšanas, aicinām sazināties ar banku, lai noskaidrotu iespējas maksājuma izpildei.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NOSAUKUMS</dc:title>
  <dc:creator>Edgars Pastars</dc:creator>
  <cp:lastModifiedBy>Saiva Krastiņa</cp:lastModifiedBy>
  <cp:revision>13</cp:revision>
  <dcterms:created xsi:type="dcterms:W3CDTF">2020-10-13T06:31:16Z</dcterms:created>
  <dcterms:modified xsi:type="dcterms:W3CDTF">2022-03-17T06:46:50Z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0x010100C110067E3EB0AF4A889A87C433FEF638</vt:lpwstr>
  </property>
  <property fmtid="{D5CDD505-2E9C-101B-9397-08002B2CF9AE}" pid="3" name="MSIP_Label_d680cbd1-a941-401d-8cd3-f39a5eeaef11_Enabled">
    <vt:lpwstr>true</vt:lpwstr>
  </property>
  <property fmtid="{D5CDD505-2E9C-101B-9397-08002B2CF9AE}" pid="4" name="MSIP_Label_d680cbd1-a941-401d-8cd3-f39a5eeaef11_SetDate">
    <vt:lpwstr>2021-06-17T06:50:29Z</vt:lpwstr>
  </property>
  <property fmtid="{D5CDD505-2E9C-101B-9397-08002B2CF9AE}" pid="5" name="MSIP_Label_d680cbd1-a941-401d-8cd3-f39a5eeaef11_Method">
    <vt:lpwstr>Privileged</vt:lpwstr>
  </property>
  <property fmtid="{D5CDD505-2E9C-101B-9397-08002B2CF9AE}" pid="6" name="MSIP_Label_d680cbd1-a941-401d-8cd3-f39a5eeaef11_Name">
    <vt:lpwstr>d680cbd1-a941-401d-8cd3-f39a5eeaef11</vt:lpwstr>
  </property>
  <property fmtid="{D5CDD505-2E9C-101B-9397-08002B2CF9AE}" pid="7" name="MSIP_Label_d680cbd1-a941-401d-8cd3-f39a5eeaef11_SiteId">
    <vt:lpwstr>07bdd1fd-92fa-43d7-9bd4-931b91b523c6</vt:lpwstr>
  </property>
  <property fmtid="{D5CDD505-2E9C-101B-9397-08002B2CF9AE}" pid="8" name="MSIP_Label_d680cbd1-a941-401d-8cd3-f39a5eeaef11_ActionId">
    <vt:lpwstr>ef0cdae0-1494-4590-9030-8772278f6b97</vt:lpwstr>
  </property>
  <property fmtid="{D5CDD505-2E9C-101B-9397-08002B2CF9AE}" pid="9" name="MSIP_Label_d680cbd1-a941-401d-8cd3-f39a5eeaef11_ContentBits">
    <vt:lpwstr>0</vt:lpwstr>
  </property>
</Properties>
</file>